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2" r:id="rId4"/>
  </p:sldMasterIdLst>
  <p:notesMasterIdLst>
    <p:notesMasterId r:id="rId14"/>
  </p:notesMasterIdLst>
  <p:sldIdLst>
    <p:sldId id="256" r:id="rId5"/>
    <p:sldId id="349" r:id="rId6"/>
    <p:sldId id="341" r:id="rId7"/>
    <p:sldId id="284" r:id="rId8"/>
    <p:sldId id="343" r:id="rId9"/>
    <p:sldId id="300" r:id="rId10"/>
    <p:sldId id="345" r:id="rId11"/>
    <p:sldId id="347" r:id="rId12"/>
    <p:sldId id="34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DF4"/>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26" autoAdjust="0"/>
  </p:normalViewPr>
  <p:slideViewPr>
    <p:cSldViewPr snapToGrid="0">
      <p:cViewPr varScale="1">
        <p:scale>
          <a:sx n="85" d="100"/>
          <a:sy n="85" d="100"/>
        </p:scale>
        <p:origin x="590" y="6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anand" userId="5ca6ea73d933f35d" providerId="LiveId" clId="{B5A91AAF-5D24-4DE7-8038-404DF968C0FB}"/>
    <pc:docChg chg="undo custSel addSld delSld modSld sldOrd">
      <pc:chgData name="Abhishek anand" userId="5ca6ea73d933f35d" providerId="LiveId" clId="{B5A91AAF-5D24-4DE7-8038-404DF968C0FB}" dt="2022-02-04T05:24:45.914" v="705" actId="20577"/>
      <pc:docMkLst>
        <pc:docMk/>
      </pc:docMkLst>
      <pc:sldChg chg="modSp mod ord">
        <pc:chgData name="Abhishek anand" userId="5ca6ea73d933f35d" providerId="LiveId" clId="{B5A91AAF-5D24-4DE7-8038-404DF968C0FB}" dt="2022-02-04T05:11:48.445" v="521" actId="20577"/>
        <pc:sldMkLst>
          <pc:docMk/>
          <pc:sldMk cId="254120821" sldId="284"/>
        </pc:sldMkLst>
        <pc:spChg chg="mod">
          <ac:chgData name="Abhishek anand" userId="5ca6ea73d933f35d" providerId="LiveId" clId="{B5A91AAF-5D24-4DE7-8038-404DF968C0FB}" dt="2022-02-04T05:11:48.445" v="521" actId="20577"/>
          <ac:spMkLst>
            <pc:docMk/>
            <pc:sldMk cId="254120821" sldId="284"/>
            <ac:spMk id="34" creationId="{7B69611F-97FC-426E-8387-26F473573E81}"/>
          </ac:spMkLst>
        </pc:spChg>
      </pc:sldChg>
      <pc:sldChg chg="ord">
        <pc:chgData name="Abhishek anand" userId="5ca6ea73d933f35d" providerId="LiveId" clId="{B5A91AAF-5D24-4DE7-8038-404DF968C0FB}" dt="2022-02-04T05:03:24.684" v="203" actId="20578"/>
        <pc:sldMkLst>
          <pc:docMk/>
          <pc:sldMk cId="780098068" sldId="341"/>
        </pc:sldMkLst>
      </pc:sldChg>
      <pc:sldChg chg="modSp mod ord">
        <pc:chgData name="Abhishek anand" userId="5ca6ea73d933f35d" providerId="LiveId" clId="{B5A91AAF-5D24-4DE7-8038-404DF968C0FB}" dt="2022-02-04T05:24:45.914" v="705" actId="20577"/>
        <pc:sldMkLst>
          <pc:docMk/>
          <pc:sldMk cId="2129010253" sldId="343"/>
        </pc:sldMkLst>
        <pc:spChg chg="mod">
          <ac:chgData name="Abhishek anand" userId="5ca6ea73d933f35d" providerId="LiveId" clId="{B5A91AAF-5D24-4DE7-8038-404DF968C0FB}" dt="2022-02-04T05:24:45.914" v="705" actId="20577"/>
          <ac:spMkLst>
            <pc:docMk/>
            <pc:sldMk cId="2129010253" sldId="343"/>
            <ac:spMk id="6" creationId="{FA7D6E7D-019F-4C81-AB67-977ED710707D}"/>
          </ac:spMkLst>
        </pc:spChg>
      </pc:sldChg>
      <pc:sldChg chg="delSp modSp mod">
        <pc:chgData name="Abhishek anand" userId="5ca6ea73d933f35d" providerId="LiveId" clId="{B5A91AAF-5D24-4DE7-8038-404DF968C0FB}" dt="2022-02-04T05:06:32.158" v="287" actId="21"/>
        <pc:sldMkLst>
          <pc:docMk/>
          <pc:sldMk cId="4251534116" sldId="345"/>
        </pc:sldMkLst>
        <pc:spChg chg="mod">
          <ac:chgData name="Abhishek anand" userId="5ca6ea73d933f35d" providerId="LiveId" clId="{B5A91AAF-5D24-4DE7-8038-404DF968C0FB}" dt="2022-02-04T05:06:20.122" v="285" actId="20577"/>
          <ac:spMkLst>
            <pc:docMk/>
            <pc:sldMk cId="4251534116" sldId="345"/>
            <ac:spMk id="3" creationId="{DFB677E5-E523-4E86-B284-DC459250C5E3}"/>
          </ac:spMkLst>
        </pc:spChg>
        <pc:picChg chg="del mod">
          <ac:chgData name="Abhishek anand" userId="5ca6ea73d933f35d" providerId="LiveId" clId="{B5A91AAF-5D24-4DE7-8038-404DF968C0FB}" dt="2022-02-04T05:06:32.158" v="287" actId="21"/>
          <ac:picMkLst>
            <pc:docMk/>
            <pc:sldMk cId="4251534116" sldId="345"/>
            <ac:picMk id="6148" creationId="{318B0E21-DD89-4BD4-B449-A22782C188DE}"/>
          </ac:picMkLst>
        </pc:picChg>
      </pc:sldChg>
      <pc:sldChg chg="modSp mod">
        <pc:chgData name="Abhishek anand" userId="5ca6ea73d933f35d" providerId="LiveId" clId="{B5A91AAF-5D24-4DE7-8038-404DF968C0FB}" dt="2022-02-04T05:16:49.126" v="662" actId="20577"/>
        <pc:sldMkLst>
          <pc:docMk/>
          <pc:sldMk cId="2887417314" sldId="347"/>
        </pc:sldMkLst>
        <pc:spChg chg="mod">
          <ac:chgData name="Abhishek anand" userId="5ca6ea73d933f35d" providerId="LiveId" clId="{B5A91AAF-5D24-4DE7-8038-404DF968C0FB}" dt="2022-02-04T05:04:32.512" v="233" actId="20577"/>
          <ac:spMkLst>
            <pc:docMk/>
            <pc:sldMk cId="2887417314" sldId="347"/>
            <ac:spMk id="19" creationId="{55BD94F1-CB6D-4F76-AD08-DAA3805D80A7}"/>
          </ac:spMkLst>
        </pc:spChg>
        <pc:spChg chg="mod">
          <ac:chgData name="Abhishek anand" userId="5ca6ea73d933f35d" providerId="LiveId" clId="{B5A91AAF-5D24-4DE7-8038-404DF968C0FB}" dt="2022-02-04T05:16:49.126" v="662" actId="20577"/>
          <ac:spMkLst>
            <pc:docMk/>
            <pc:sldMk cId="2887417314" sldId="347"/>
            <ac:spMk id="22" creationId="{E2B0863C-D98E-4E93-94EE-6E8EB78DBD28}"/>
          </ac:spMkLst>
        </pc:spChg>
      </pc:sldChg>
      <pc:sldChg chg="add del">
        <pc:chgData name="Abhishek anand" userId="5ca6ea73d933f35d" providerId="LiveId" clId="{B5A91AAF-5D24-4DE7-8038-404DF968C0FB}" dt="2022-02-04T05:03:41.646" v="216" actId="47"/>
        <pc:sldMkLst>
          <pc:docMk/>
          <pc:sldMk cId="958587297" sldId="34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25838357398786"/>
          <c:y val="8.0887769650115057E-2"/>
          <c:w val="0.85948003604454071"/>
          <c:h val="0.74379887494933317"/>
        </c:manualLayout>
      </c:layout>
      <c:barChart>
        <c:barDir val="col"/>
        <c:grouping val="clustered"/>
        <c:varyColors val="0"/>
        <c:ser>
          <c:idx val="0"/>
          <c:order val="0"/>
          <c:tx>
            <c:strRef>
              <c:f>Sheet1!$B$1</c:f>
              <c:strCache>
                <c:ptCount val="1"/>
                <c:pt idx="0">
                  <c:v>2013</c:v>
                </c:pt>
              </c:strCache>
            </c:strRef>
          </c:tx>
          <c:spPr>
            <a:solidFill>
              <a:schemeClr val="accent1"/>
            </a:solidFill>
            <a:ln>
              <a:noFill/>
            </a:ln>
            <a:effectLst/>
          </c:spPr>
          <c:invertIfNegative val="0"/>
          <c:cat>
            <c:strRef>
              <c:f>Sheet1!$A$2:$A$8</c:f>
              <c:strCache>
                <c:ptCount val="7"/>
                <c:pt idx="0">
                  <c:v>January</c:v>
                </c:pt>
                <c:pt idx="1">
                  <c:v>February</c:v>
                </c:pt>
                <c:pt idx="2">
                  <c:v>March</c:v>
                </c:pt>
                <c:pt idx="3">
                  <c:v>April</c:v>
                </c:pt>
                <c:pt idx="4">
                  <c:v>May</c:v>
                </c:pt>
                <c:pt idx="5">
                  <c:v>November</c:v>
                </c:pt>
                <c:pt idx="6">
                  <c:v>December</c:v>
                </c:pt>
              </c:strCache>
            </c:strRef>
          </c:cat>
          <c:val>
            <c:numRef>
              <c:f>Sheet1!$B$2:$B$8</c:f>
              <c:numCache>
                <c:formatCode>"₹"\ #,##0.00</c:formatCode>
                <c:ptCount val="7"/>
                <c:pt idx="0">
                  <c:v>93558</c:v>
                </c:pt>
                <c:pt idx="1">
                  <c:v>86826</c:v>
                </c:pt>
                <c:pt idx="2">
                  <c:v>66377.5</c:v>
                </c:pt>
                <c:pt idx="3">
                  <c:v>53930</c:v>
                </c:pt>
                <c:pt idx="4">
                  <c:v>50985</c:v>
                </c:pt>
                <c:pt idx="5">
                  <c:v>63222.5</c:v>
                </c:pt>
                <c:pt idx="6">
                  <c:v>20632.5</c:v>
                </c:pt>
              </c:numCache>
            </c:numRef>
          </c:val>
          <c:extLst>
            <c:ext xmlns:c16="http://schemas.microsoft.com/office/drawing/2014/chart" uri="{C3380CC4-5D6E-409C-BE32-E72D297353CC}">
              <c16:uniqueId val="{00000000-FF84-45D0-B239-1DF1E9D5FC27}"/>
            </c:ext>
          </c:extLst>
        </c:ser>
        <c:ser>
          <c:idx val="1"/>
          <c:order val="1"/>
          <c:tx>
            <c:strRef>
              <c:f>Sheet1!$C$1</c:f>
              <c:strCache>
                <c:ptCount val="1"/>
                <c:pt idx="0">
                  <c:v>2014</c:v>
                </c:pt>
              </c:strCache>
            </c:strRef>
          </c:tx>
          <c:spPr>
            <a:solidFill>
              <a:schemeClr val="accent2"/>
            </a:solidFill>
            <a:ln>
              <a:noFill/>
            </a:ln>
            <a:effectLst/>
          </c:spPr>
          <c:invertIfNegative val="0"/>
          <c:cat>
            <c:strRef>
              <c:f>Sheet1!$A$2:$A$8</c:f>
              <c:strCache>
                <c:ptCount val="7"/>
                <c:pt idx="0">
                  <c:v>January</c:v>
                </c:pt>
                <c:pt idx="1">
                  <c:v>February</c:v>
                </c:pt>
                <c:pt idx="2">
                  <c:v>March</c:v>
                </c:pt>
                <c:pt idx="3">
                  <c:v>April</c:v>
                </c:pt>
                <c:pt idx="4">
                  <c:v>May</c:v>
                </c:pt>
                <c:pt idx="5">
                  <c:v>November</c:v>
                </c:pt>
                <c:pt idx="6">
                  <c:v>December</c:v>
                </c:pt>
              </c:strCache>
            </c:strRef>
          </c:cat>
          <c:val>
            <c:numRef>
              <c:f>Sheet1!$C$2:$C$8</c:f>
              <c:numCache>
                <c:formatCode>"₹"\ #,##0.00</c:formatCode>
                <c:ptCount val="7"/>
                <c:pt idx="0">
                  <c:v>93558</c:v>
                </c:pt>
                <c:pt idx="1">
                  <c:v>90918</c:v>
                </c:pt>
                <c:pt idx="2">
                  <c:v>79653</c:v>
                </c:pt>
                <c:pt idx="3">
                  <c:v>64716</c:v>
                </c:pt>
                <c:pt idx="4">
                  <c:v>61182</c:v>
                </c:pt>
                <c:pt idx="5">
                  <c:v>68330</c:v>
                </c:pt>
                <c:pt idx="6">
                  <c:v>24759</c:v>
                </c:pt>
              </c:numCache>
            </c:numRef>
          </c:val>
          <c:extLst>
            <c:ext xmlns:c16="http://schemas.microsoft.com/office/drawing/2014/chart" uri="{C3380CC4-5D6E-409C-BE32-E72D297353CC}">
              <c16:uniqueId val="{00000001-FF84-45D0-B239-1DF1E9D5FC27}"/>
            </c:ext>
          </c:extLst>
        </c:ser>
        <c:ser>
          <c:idx val="2"/>
          <c:order val="2"/>
          <c:tx>
            <c:strRef>
              <c:f>Sheet1!$D$1</c:f>
              <c:strCache>
                <c:ptCount val="1"/>
                <c:pt idx="0">
                  <c:v>2015</c:v>
                </c:pt>
              </c:strCache>
            </c:strRef>
          </c:tx>
          <c:spPr>
            <a:solidFill>
              <a:schemeClr val="accent3"/>
            </a:solidFill>
            <a:ln>
              <a:noFill/>
            </a:ln>
            <a:effectLst/>
          </c:spPr>
          <c:invertIfNegative val="0"/>
          <c:cat>
            <c:strRef>
              <c:f>Sheet1!$A$2:$A$8</c:f>
              <c:strCache>
                <c:ptCount val="7"/>
                <c:pt idx="0">
                  <c:v>January</c:v>
                </c:pt>
                <c:pt idx="1">
                  <c:v>February</c:v>
                </c:pt>
                <c:pt idx="2">
                  <c:v>March</c:v>
                </c:pt>
                <c:pt idx="3">
                  <c:v>April</c:v>
                </c:pt>
                <c:pt idx="4">
                  <c:v>May</c:v>
                </c:pt>
                <c:pt idx="5">
                  <c:v>November</c:v>
                </c:pt>
                <c:pt idx="6">
                  <c:v>December</c:v>
                </c:pt>
              </c:strCache>
            </c:strRef>
          </c:cat>
          <c:val>
            <c:numRef>
              <c:f>Sheet1!$D$2:$D$8</c:f>
              <c:numCache>
                <c:formatCode>"₹"\ #,##0.00</c:formatCode>
                <c:ptCount val="7"/>
                <c:pt idx="0">
                  <c:v>93558</c:v>
                </c:pt>
                <c:pt idx="1">
                  <c:v>90918</c:v>
                </c:pt>
                <c:pt idx="2">
                  <c:v>77009.399999999994</c:v>
                </c:pt>
                <c:pt idx="3">
                  <c:v>60401.599999999991</c:v>
                </c:pt>
                <c:pt idx="4">
                  <c:v>57103.19999999999</c:v>
                </c:pt>
                <c:pt idx="5">
                  <c:v>70809.199999999983</c:v>
                </c:pt>
                <c:pt idx="6">
                  <c:v>23108.399999999998</c:v>
                </c:pt>
              </c:numCache>
            </c:numRef>
          </c:val>
          <c:extLst>
            <c:ext xmlns:c16="http://schemas.microsoft.com/office/drawing/2014/chart" uri="{C3380CC4-5D6E-409C-BE32-E72D297353CC}">
              <c16:uniqueId val="{00000002-FF84-45D0-B239-1DF1E9D5FC27}"/>
            </c:ext>
          </c:extLst>
        </c:ser>
        <c:dLbls>
          <c:showLegendKey val="0"/>
          <c:showVal val="0"/>
          <c:showCatName val="0"/>
          <c:showSerName val="0"/>
          <c:showPercent val="0"/>
          <c:showBubbleSize val="0"/>
        </c:dLbls>
        <c:gapWidth val="219"/>
        <c:overlap val="-27"/>
        <c:axId val="712438767"/>
        <c:axId val="712441679"/>
      </c:barChart>
      <c:catAx>
        <c:axId val="7124387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2441679"/>
        <c:crosses val="autoZero"/>
        <c:auto val="1"/>
        <c:lblAlgn val="ctr"/>
        <c:lblOffset val="100"/>
        <c:noMultiLvlLbl val="0"/>
      </c:catAx>
      <c:valAx>
        <c:axId val="712441679"/>
        <c:scaling>
          <c:orientation val="minMax"/>
        </c:scaling>
        <c:delete val="0"/>
        <c:axPos val="l"/>
        <c:majorGridlines>
          <c:spPr>
            <a:ln w="9525" cap="flat" cmpd="sng" algn="ctr">
              <a:solidFill>
                <a:schemeClr val="accent1"/>
              </a:solidFill>
              <a:round/>
            </a:ln>
            <a:effectLst/>
          </c:spPr>
        </c:majorGridlines>
        <c:numFmt formatCode="&quot;₹&quot;\ #,##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24387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7ED0-6EEA-48F6-A9C1-BE754AABC76A}" type="doc">
      <dgm:prSet loTypeId="urn:microsoft.com/office/officeart/2017/3/layout/HorizontalPathTimeline#2" loCatId="other" qsTypeId="urn:microsoft.com/office/officeart/2005/8/quickstyle/3d3" qsCatId="3D" csTypeId="urn:microsoft.com/office/officeart/2005/8/colors/accent1_1" csCatId="accent1" phldr="1"/>
      <dgm:spPr/>
      <dgm:t>
        <a:bodyPr/>
        <a:lstStyle/>
        <a:p>
          <a:endParaRPr lang="en-US"/>
        </a:p>
      </dgm:t>
    </dgm:pt>
    <dgm:pt modelId="{54A260F9-80FA-4E2A-BE87-2C0670B83857}">
      <dgm:prSet phldrT="[Text]" custT="1"/>
      <dgm:spPr/>
      <dgm:t>
        <a:bodyPr/>
        <a:lstStyle/>
        <a:p>
          <a:pPr algn="ctr">
            <a:lnSpc>
              <a:spcPct val="90000"/>
            </a:lnSpc>
            <a:spcAft>
              <a:spcPts val="0"/>
            </a:spcAft>
            <a:buFont typeface="Arial" panose="020B0604020202020204" pitchFamily="34" charset="0"/>
            <a:buChar char="•"/>
          </a:pPr>
          <a:r>
            <a:rPr lang="en-US" sz="1600" b="0" i="0" dirty="0"/>
            <a:t>Best way to store data.</a:t>
          </a:r>
          <a:endParaRPr lang="en-US" sz="1600" spc="0" baseline="0" dirty="0"/>
        </a:p>
      </dgm:t>
    </dgm:pt>
    <dgm:pt modelId="{3E4E3177-8F1B-40ED-B20A-6A6F0041E180}" type="parTrans" cxnId="{0D49E980-DE7B-46C8-A240-0AF3E38E1055}">
      <dgm:prSet/>
      <dgm:spPr/>
      <dgm:t>
        <a:bodyPr/>
        <a:lstStyle/>
        <a:p>
          <a:pPr algn="ctr"/>
          <a:endParaRPr lang="en-US"/>
        </a:p>
      </dgm:t>
    </dgm:pt>
    <dgm:pt modelId="{BA9E60E0-CF2E-4096-A9F4-556713DB9AE4}" type="sibTrans" cxnId="{0D49E980-DE7B-46C8-A240-0AF3E38E1055}">
      <dgm:prSet/>
      <dgm:spPr/>
      <dgm:t>
        <a:bodyPr/>
        <a:lstStyle/>
        <a:p>
          <a:pPr algn="ctr"/>
          <a:endParaRPr lang="en-US"/>
        </a:p>
      </dgm:t>
    </dgm:pt>
    <dgm:pt modelId="{20928AAA-F457-4A09-8AAC-A82210983FBE}">
      <dgm:prSet phldrT="[Text]" custT="1"/>
      <dgm:spPr/>
      <dgm:t>
        <a:bodyPr/>
        <a:lstStyle/>
        <a:p>
          <a:pPr algn="ctr">
            <a:lnSpc>
              <a:spcPct val="100000"/>
            </a:lnSpc>
            <a:spcAft>
              <a:spcPts val="0"/>
            </a:spcAft>
          </a:pPr>
          <a:r>
            <a:rPr lang="en-US" sz="2000" b="1" spc="100" baseline="0" dirty="0"/>
            <a:t>Insert formulas</a:t>
          </a:r>
        </a:p>
      </dgm:t>
    </dgm:pt>
    <dgm:pt modelId="{915085CE-2C78-4B64-8FF4-E48DB7BD55D2}" type="parTrans" cxnId="{BA476174-221B-4A3D-B4E2-5FCC084B59D3}">
      <dgm:prSet/>
      <dgm:spPr/>
      <dgm:t>
        <a:bodyPr/>
        <a:lstStyle/>
        <a:p>
          <a:pPr algn="ctr"/>
          <a:endParaRPr lang="en-US"/>
        </a:p>
      </dgm:t>
    </dgm:pt>
    <dgm:pt modelId="{EB5D5454-A5E9-4E37-B514-DFC5324A66C0}" type="sibTrans" cxnId="{BA476174-221B-4A3D-B4E2-5FCC084B59D3}">
      <dgm:prSet/>
      <dgm:spPr/>
      <dgm:t>
        <a:bodyPr/>
        <a:lstStyle/>
        <a:p>
          <a:pPr algn="ctr"/>
          <a:endParaRPr lang="en-US"/>
        </a:p>
      </dgm:t>
    </dgm:pt>
    <dgm:pt modelId="{9C6534A9-4C27-4998-80A5-DF23882CAE25}">
      <dgm:prSet phldrT="[Text]" custT="1"/>
      <dgm:spPr/>
      <dgm:t>
        <a:bodyPr/>
        <a:lstStyle/>
        <a:p>
          <a:pPr algn="ctr">
            <a:lnSpc>
              <a:spcPct val="90000"/>
            </a:lnSpc>
            <a:spcAft>
              <a:spcPts val="0"/>
            </a:spcAft>
            <a:buFont typeface="Arial" panose="020B0604020202020204" pitchFamily="34" charset="0"/>
            <a:buChar char="•"/>
          </a:pPr>
          <a:r>
            <a:rPr lang="en-US" sz="1800" spc="0" baseline="0" dirty="0"/>
            <a:t>Calculation </a:t>
          </a:r>
        </a:p>
      </dgm:t>
    </dgm:pt>
    <dgm:pt modelId="{0AA7231B-9394-4732-A7BE-3EB3CF2F8D70}" type="parTrans" cxnId="{82290D4D-2346-4E6C-B254-B9EAA4D01A23}">
      <dgm:prSet/>
      <dgm:spPr/>
      <dgm:t>
        <a:bodyPr/>
        <a:lstStyle/>
        <a:p>
          <a:pPr algn="ctr"/>
          <a:endParaRPr lang="en-US"/>
        </a:p>
      </dgm:t>
    </dgm:pt>
    <dgm:pt modelId="{83B69D46-737C-4589-B359-6BD9DD58BC91}" type="sibTrans" cxnId="{82290D4D-2346-4E6C-B254-B9EAA4D01A23}">
      <dgm:prSet/>
      <dgm:spPr/>
      <dgm:t>
        <a:bodyPr/>
        <a:lstStyle/>
        <a:p>
          <a:pPr algn="ctr"/>
          <a:endParaRPr lang="en-US"/>
        </a:p>
      </dgm:t>
    </dgm:pt>
    <dgm:pt modelId="{34C8CD19-04E2-4488-965F-DC841C470D45}">
      <dgm:prSet phldrT="[Text]" custT="1"/>
      <dgm:spPr/>
      <dgm:t>
        <a:bodyPr/>
        <a:lstStyle/>
        <a:p>
          <a:pPr algn="ctr">
            <a:lnSpc>
              <a:spcPct val="90000"/>
            </a:lnSpc>
            <a:spcAft>
              <a:spcPts val="0"/>
            </a:spcAft>
            <a:buFont typeface="Arial" panose="020B0604020202020204" pitchFamily="34" charset="0"/>
            <a:buChar char="•"/>
          </a:pPr>
          <a:r>
            <a:rPr lang="en-US" sz="2400" spc="0" baseline="0" dirty="0"/>
            <a:t>Simplify data</a:t>
          </a:r>
        </a:p>
      </dgm:t>
    </dgm:pt>
    <dgm:pt modelId="{CD5F7DE2-2AD1-4CE8-AAC7-AD9C8E180CEA}" type="parTrans" cxnId="{07030C4E-4D62-4240-B10F-E41B801C763E}">
      <dgm:prSet/>
      <dgm:spPr/>
      <dgm:t>
        <a:bodyPr/>
        <a:lstStyle/>
        <a:p>
          <a:pPr algn="ctr"/>
          <a:endParaRPr lang="en-US"/>
        </a:p>
      </dgm:t>
    </dgm:pt>
    <dgm:pt modelId="{7CE5955C-EC28-4D1B-9459-0C5458B1797D}" type="sibTrans" cxnId="{07030C4E-4D62-4240-B10F-E41B801C763E}">
      <dgm:prSet/>
      <dgm:spPr/>
      <dgm:t>
        <a:bodyPr/>
        <a:lstStyle/>
        <a:p>
          <a:pPr algn="ctr"/>
          <a:endParaRPr lang="en-US"/>
        </a:p>
      </dgm:t>
    </dgm:pt>
    <dgm:pt modelId="{4B075034-3129-4DD5-98D7-318F326739CC}">
      <dgm:prSet phldrT="[Text]" custT="1"/>
      <dgm:spPr/>
      <dgm:t>
        <a:bodyPr/>
        <a:lstStyle/>
        <a:p>
          <a:pPr algn="ctr">
            <a:lnSpc>
              <a:spcPct val="90000"/>
            </a:lnSpc>
            <a:spcAft>
              <a:spcPts val="0"/>
            </a:spcAft>
            <a:buFont typeface="+mj-lt"/>
            <a:buNone/>
          </a:pPr>
          <a:r>
            <a:rPr lang="en-US" sz="2000" b="1" spc="100" baseline="0" dirty="0"/>
            <a:t>Transform clean</a:t>
          </a:r>
        </a:p>
      </dgm:t>
    </dgm:pt>
    <dgm:pt modelId="{ACA0AE6F-8D87-4F61-8D3E-12FC4D4132DA}" type="parTrans" cxnId="{3FFF5DC7-0983-4794-B4CB-F1F2D9CE51EC}">
      <dgm:prSet/>
      <dgm:spPr/>
      <dgm:t>
        <a:bodyPr/>
        <a:lstStyle/>
        <a:p>
          <a:pPr algn="ctr"/>
          <a:endParaRPr lang="en-US"/>
        </a:p>
      </dgm:t>
    </dgm:pt>
    <dgm:pt modelId="{4F1D94B4-1627-4363-B86E-DD3281EE398D}" type="sibTrans" cxnId="{3FFF5DC7-0983-4794-B4CB-F1F2D9CE51EC}">
      <dgm:prSet/>
      <dgm:spPr/>
      <dgm:t>
        <a:bodyPr/>
        <a:lstStyle/>
        <a:p>
          <a:pPr algn="ctr"/>
          <a:endParaRPr lang="en-US"/>
        </a:p>
      </dgm:t>
    </dgm:pt>
    <dgm:pt modelId="{B296910E-5EDD-40B6-9F5C-49436E692D0A}">
      <dgm:prSet custT="1"/>
      <dgm:spPr/>
      <dgm:t>
        <a:bodyPr/>
        <a:lstStyle/>
        <a:p>
          <a:pPr algn="ctr">
            <a:buFont typeface="Arial" panose="020B0604020202020204" pitchFamily="34" charset="0"/>
            <a:buChar char="•"/>
          </a:pPr>
          <a:r>
            <a:rPr lang="en-US" sz="1600" spc="0" baseline="0" dirty="0"/>
            <a:t>Clarification of the work performed in organization</a:t>
          </a:r>
        </a:p>
      </dgm:t>
    </dgm:pt>
    <dgm:pt modelId="{911B340C-3486-4299-920E-5DB640C4EDC9}" type="parTrans" cxnId="{047969A5-710C-4C0E-B61E-734F166269A0}">
      <dgm:prSet/>
      <dgm:spPr/>
      <dgm:t>
        <a:bodyPr/>
        <a:lstStyle/>
        <a:p>
          <a:pPr algn="ctr"/>
          <a:endParaRPr lang="en-US"/>
        </a:p>
      </dgm:t>
    </dgm:pt>
    <dgm:pt modelId="{33A0507C-F24C-416A-8E94-DB84555D29CB}" type="sibTrans" cxnId="{047969A5-710C-4C0E-B61E-734F166269A0}">
      <dgm:prSet/>
      <dgm:spPr/>
      <dgm:t>
        <a:bodyPr/>
        <a:lstStyle/>
        <a:p>
          <a:pPr algn="ctr"/>
          <a:endParaRPr lang="en-US"/>
        </a:p>
      </dgm:t>
    </dgm:pt>
    <dgm:pt modelId="{1080EDDF-ADDC-4DF2-8E5F-F49A7CF611ED}">
      <dgm:prSet custT="1"/>
      <dgm:spPr/>
      <dgm:t>
        <a:bodyPr/>
        <a:lstStyle/>
        <a:p>
          <a:pPr algn="ctr">
            <a:buFont typeface="Arial" panose="020B0604020202020204" pitchFamily="34" charset="0"/>
            <a:buChar char="•"/>
          </a:pPr>
          <a:r>
            <a:rPr lang="en-US" sz="1600" b="0" i="0" dirty="0"/>
            <a:t>So many free templates to use.</a:t>
          </a:r>
          <a:endParaRPr lang="en-US" sz="1600" spc="0" baseline="0" dirty="0"/>
        </a:p>
      </dgm:t>
    </dgm:pt>
    <dgm:pt modelId="{8583E403-5FDD-4D7C-B9B3-0CD49AFEBACE}" type="parTrans" cxnId="{0DE29C93-78F2-43AA-B58C-7715B6F0EBD8}">
      <dgm:prSet/>
      <dgm:spPr/>
      <dgm:t>
        <a:bodyPr/>
        <a:lstStyle/>
        <a:p>
          <a:pPr algn="ctr"/>
          <a:endParaRPr lang="en-US"/>
        </a:p>
      </dgm:t>
    </dgm:pt>
    <dgm:pt modelId="{4C9E55B0-B04E-4552-BC60-A9DA24745302}" type="sibTrans" cxnId="{0DE29C93-78F2-43AA-B58C-7715B6F0EBD8}">
      <dgm:prSet/>
      <dgm:spPr/>
      <dgm:t>
        <a:bodyPr/>
        <a:lstStyle/>
        <a:p>
          <a:pPr algn="ctr"/>
          <a:endParaRPr lang="en-US"/>
        </a:p>
      </dgm:t>
    </dgm:pt>
    <dgm:pt modelId="{AE62509E-8FD5-4BC0-8484-49407DA07B2D}">
      <dgm:prSet phldrT="[Text]" custT="1"/>
      <dgm:spPr/>
      <dgm:t>
        <a:bodyPr/>
        <a:lstStyle/>
        <a:p>
          <a:pPr algn="ctr">
            <a:lnSpc>
              <a:spcPct val="100000"/>
            </a:lnSpc>
            <a:spcAft>
              <a:spcPts val="0"/>
            </a:spcAft>
            <a:buFont typeface="Arial" panose="020B0604020202020204" pitchFamily="34" charset="0"/>
            <a:buChar char="•"/>
          </a:pPr>
          <a:r>
            <a:rPr lang="en-US" sz="1800" b="1" spc="100" baseline="0" dirty="0"/>
            <a:t>Data Visualization</a:t>
          </a:r>
        </a:p>
      </dgm:t>
    </dgm:pt>
    <dgm:pt modelId="{5C2CB4AF-F88D-4FBE-A40E-0CC048A23B9E}" type="sibTrans" cxnId="{B681E0E7-0B3A-4DB8-BF19-F9AE0E1C787B}">
      <dgm:prSet/>
      <dgm:spPr/>
      <dgm:t>
        <a:bodyPr/>
        <a:lstStyle/>
        <a:p>
          <a:pPr algn="ctr"/>
          <a:endParaRPr lang="en-US"/>
        </a:p>
      </dgm:t>
    </dgm:pt>
    <dgm:pt modelId="{8F2C679D-77AF-46F9-9ACE-1E1D440B1883}" type="parTrans" cxnId="{B681E0E7-0B3A-4DB8-BF19-F9AE0E1C787B}">
      <dgm:prSet/>
      <dgm:spPr/>
      <dgm:t>
        <a:bodyPr/>
        <a:lstStyle/>
        <a:p>
          <a:pPr algn="ctr"/>
          <a:endParaRPr lang="en-US"/>
        </a:p>
      </dgm:t>
    </dgm:pt>
    <dgm:pt modelId="{03738E35-4243-4E7D-A93F-C07DA3901E78}">
      <dgm:prSet phldrT="[Text]" custT="1"/>
      <dgm:spPr/>
      <dgm:t>
        <a:bodyPr/>
        <a:lstStyle/>
        <a:p>
          <a:pPr algn="ctr">
            <a:lnSpc>
              <a:spcPct val="100000"/>
            </a:lnSpc>
            <a:spcAft>
              <a:spcPts val="0"/>
            </a:spcAft>
            <a:buFont typeface="+mj-lt"/>
            <a:buAutoNum type="arabicPeriod"/>
          </a:pPr>
          <a:r>
            <a:rPr lang="en-US" sz="2000" b="1" spc="100" baseline="0" dirty="0"/>
            <a:t>Create Charts</a:t>
          </a:r>
        </a:p>
      </dgm:t>
    </dgm:pt>
    <dgm:pt modelId="{6BF5896A-A334-45B0-B451-09159F55B184}" type="sibTrans" cxnId="{E41AD5BE-76F3-4A9E-8059-7FC968661703}">
      <dgm:prSet/>
      <dgm:spPr/>
      <dgm:t>
        <a:bodyPr/>
        <a:lstStyle/>
        <a:p>
          <a:pPr algn="ctr"/>
          <a:endParaRPr lang="en-US"/>
        </a:p>
      </dgm:t>
    </dgm:pt>
    <dgm:pt modelId="{DABBAF6C-D1C9-42E1-B928-5ACDE3D21AB0}" type="parTrans" cxnId="{E41AD5BE-76F3-4A9E-8059-7FC968661703}">
      <dgm:prSet/>
      <dgm:spPr/>
      <dgm:t>
        <a:bodyPr/>
        <a:lstStyle/>
        <a:p>
          <a:pPr algn="ctr"/>
          <a:endParaRPr lang="en-US"/>
        </a:p>
      </dgm:t>
    </dgm:pt>
    <dgm:pt modelId="{962BFD33-E216-4331-BBD8-38EEDAB2E2C0}">
      <dgm:prSet phldrT="[Text]" custT="1"/>
      <dgm:spPr/>
      <dgm:t>
        <a:bodyPr/>
        <a:lstStyle/>
        <a:p>
          <a:pPr algn="ctr">
            <a:lnSpc>
              <a:spcPct val="90000"/>
            </a:lnSpc>
            <a:spcAft>
              <a:spcPts val="0"/>
            </a:spcAft>
            <a:buFont typeface="Arial" panose="020B0604020202020204" pitchFamily="34" charset="0"/>
            <a:buChar char="•"/>
          </a:pPr>
          <a:r>
            <a:rPr lang="en-US" sz="2000" b="1" spc="100" baseline="0" dirty="0"/>
            <a:t>Futuristic use</a:t>
          </a:r>
        </a:p>
      </dgm:t>
    </dgm:pt>
    <dgm:pt modelId="{FF557E39-8331-4155-901F-701688C4CCAD}" type="sibTrans" cxnId="{D77C3B5C-C13D-41B7-AA50-BE60CD5D3FAD}">
      <dgm:prSet/>
      <dgm:spPr/>
      <dgm:t>
        <a:bodyPr/>
        <a:lstStyle/>
        <a:p>
          <a:pPr algn="ctr"/>
          <a:endParaRPr lang="en-US"/>
        </a:p>
      </dgm:t>
    </dgm:pt>
    <dgm:pt modelId="{AB5F98BE-C987-462F-85E3-90E8BE69A319}" type="parTrans" cxnId="{D77C3B5C-C13D-41B7-AA50-BE60CD5D3FAD}">
      <dgm:prSet/>
      <dgm:spPr/>
      <dgm:t>
        <a:bodyPr/>
        <a:lstStyle/>
        <a:p>
          <a:pPr algn="ctr"/>
          <a:endParaRPr lang="en-US"/>
        </a:p>
      </dgm:t>
    </dgm:pt>
    <dgm:pt modelId="{93C358AC-5BA0-4CB6-B22F-1B95FA53D0F3}" type="pres">
      <dgm:prSet presAssocID="{44D67ED0-6EEA-48F6-A9C1-BE754AABC76A}" presName="root" presStyleCnt="0">
        <dgm:presLayoutVars>
          <dgm:chMax/>
          <dgm:chPref/>
          <dgm:dir/>
          <dgm:animLvl val="lvl"/>
        </dgm:presLayoutVars>
      </dgm:prSet>
      <dgm:spPr/>
    </dgm:pt>
    <dgm:pt modelId="{9F83E70B-EE6D-407B-8E1F-FE26817B3B1D}" type="pres">
      <dgm:prSet presAssocID="{44D67ED0-6EEA-48F6-A9C1-BE754AABC76A}" presName="divider" presStyleLbl="asst0" presStyleIdx="0" presStyleCnt="1"/>
      <dgm:spPr/>
    </dgm:pt>
    <dgm:pt modelId="{EE6F6E1A-AC88-44BD-8034-0C2734A7943C}" type="pres">
      <dgm:prSet presAssocID="{44D67ED0-6EEA-48F6-A9C1-BE754AABC76A}" presName="nodes" presStyleCnt="0">
        <dgm:presLayoutVars>
          <dgm:chMax/>
          <dgm:chPref/>
          <dgm:animLvl val="lvl"/>
        </dgm:presLayoutVars>
      </dgm:prSet>
      <dgm:spPr/>
    </dgm:pt>
    <dgm:pt modelId="{27CC3FEA-4989-4FE6-A03A-48D0F90DB146}" type="pres">
      <dgm:prSet presAssocID="{AE62509E-8FD5-4BC0-8484-49407DA07B2D}" presName="composite" presStyleCnt="0"/>
      <dgm:spPr/>
    </dgm:pt>
    <dgm:pt modelId="{B3AC6DBE-85B6-4AF3-BADF-7E1E82B735CC}" type="pres">
      <dgm:prSet presAssocID="{AE62509E-8FD5-4BC0-8484-49407DA07B2D}" presName="ConnectorPoint" presStyleLbl="fgAcc1" presStyleIdx="0" presStyleCnt="5"/>
      <dgm:spPr/>
    </dgm:pt>
    <dgm:pt modelId="{EAA550E8-D286-40B4-9B20-40DE0FCA02CE}" type="pres">
      <dgm:prSet presAssocID="{AE62509E-8FD5-4BC0-8484-49407DA07B2D}" presName="ConnectLine" presStyleLbl="alignNode1" presStyleIdx="0" presStyleCnt="5"/>
      <dgm:spPr>
        <a:solidFill>
          <a:schemeClr val="lt1">
            <a:hueOff val="0"/>
            <a:satOff val="0"/>
            <a:lumOff val="0"/>
            <a:alphaOff val="0"/>
          </a:schemeClr>
        </a:solidFill>
        <a:ln>
          <a:noFill/>
          <a:prstDash val="dash"/>
        </a:ln>
        <a:effectLst/>
      </dgm:spPr>
    </dgm:pt>
    <dgm:pt modelId="{13B6FF8E-261C-4941-9C10-4D13C6F1D5E7}" type="pres">
      <dgm:prSet presAssocID="{AE62509E-8FD5-4BC0-8484-49407DA07B2D}" presName="FlexibleEmptyPlaceHolder" presStyleCnt="0"/>
      <dgm:spPr/>
    </dgm:pt>
    <dgm:pt modelId="{408DCC00-CC60-4F76-9C61-F00E7DBFC778}" type="pres">
      <dgm:prSet presAssocID="{AE62509E-8FD5-4BC0-8484-49407DA07B2D}" presName="L2TextContainer" presStyleLbl="bgAcc1" presStyleIdx="0" presStyleCnt="5" custScaleX="98025" custLinFactNeighborX="-7160">
        <dgm:presLayoutVars>
          <dgm:chMax val="0"/>
          <dgm:chPref val="0"/>
          <dgm:bulletEnabled val="1"/>
        </dgm:presLayoutVars>
      </dgm:prSet>
      <dgm:spPr/>
    </dgm:pt>
    <dgm:pt modelId="{5C96A5F5-16B2-4AEA-9591-B66C220F4A65}" type="pres">
      <dgm:prSet presAssocID="{AE62509E-8FD5-4BC0-8484-49407DA07B2D}" presName="L1TextContainer" presStyleLbl="revTx" presStyleIdx="0" presStyleCnt="5" custScaleX="102146" custScaleY="123755" custLinFactNeighborX="-7739" custLinFactNeighborY="11488">
        <dgm:presLayoutVars>
          <dgm:chMax val="1"/>
          <dgm:chPref val="1"/>
          <dgm:bulletEnabled val="1"/>
        </dgm:presLayoutVars>
      </dgm:prSet>
      <dgm:spPr/>
    </dgm:pt>
    <dgm:pt modelId="{22931EBF-FF0E-4476-B965-7C4CFFC57D5D}" type="pres">
      <dgm:prSet presAssocID="{AE62509E-8FD5-4BC0-8484-49407DA07B2D}" presName="EmptyPlaceHolder" presStyleCnt="0"/>
      <dgm:spPr/>
    </dgm:pt>
    <dgm:pt modelId="{E3B24336-549D-49F0-9359-D66050EB5874}" type="pres">
      <dgm:prSet presAssocID="{5C2CB4AF-F88D-4FBE-A40E-0CC048A23B9E}" presName="spaceBetweenRectangles" presStyleCnt="0"/>
      <dgm:spPr/>
    </dgm:pt>
    <dgm:pt modelId="{8BD40F87-7EF8-4BE4-972F-FA3FE5A18736}" type="pres">
      <dgm:prSet presAssocID="{20928AAA-F457-4A09-8AAC-A82210983FBE}" presName="composite" presStyleCnt="0"/>
      <dgm:spPr/>
    </dgm:pt>
    <dgm:pt modelId="{F34C40A7-6131-4EF1-9887-E7EEA86D1562}" type="pres">
      <dgm:prSet presAssocID="{20928AAA-F457-4A09-8AAC-A82210983FBE}" presName="ConnectorPoint" presStyleLbl="fgAcc1" presStyleIdx="1" presStyleCnt="5"/>
      <dgm:spPr/>
    </dgm:pt>
    <dgm:pt modelId="{14186A17-7B9F-4674-AD57-FF0C87A3CB32}" type="pres">
      <dgm:prSet presAssocID="{20928AAA-F457-4A09-8AAC-A82210983FBE}" presName="ConnectLine" presStyleLbl="alignNode1" presStyleIdx="1" presStyleCnt="5"/>
      <dgm:spPr>
        <a:solidFill>
          <a:schemeClr val="lt1">
            <a:hueOff val="0"/>
            <a:satOff val="0"/>
            <a:lumOff val="0"/>
            <a:alphaOff val="0"/>
          </a:schemeClr>
        </a:solidFill>
        <a:ln>
          <a:noFill/>
          <a:prstDash val="dash"/>
        </a:ln>
        <a:effectLst/>
      </dgm:spPr>
    </dgm:pt>
    <dgm:pt modelId="{975F3CEC-6BAC-4EFC-B44F-278583CEC78C}" type="pres">
      <dgm:prSet presAssocID="{20928AAA-F457-4A09-8AAC-A82210983FBE}" presName="FlexibleEmptyPlaceHolder" presStyleCnt="0"/>
      <dgm:spPr/>
    </dgm:pt>
    <dgm:pt modelId="{3A73CBFE-397D-467A-A65B-E19FAB2953BB}" type="pres">
      <dgm:prSet presAssocID="{20928AAA-F457-4A09-8AAC-A82210983FBE}" presName="L2TextContainer" presStyleLbl="bgAcc1" presStyleIdx="1" presStyleCnt="5" custScaleX="96885" custLinFactNeighborX="-13302">
        <dgm:presLayoutVars>
          <dgm:chMax val="0"/>
          <dgm:chPref val="0"/>
          <dgm:bulletEnabled val="1"/>
        </dgm:presLayoutVars>
      </dgm:prSet>
      <dgm:spPr/>
    </dgm:pt>
    <dgm:pt modelId="{730471FC-8FAF-49B2-8F42-63D391F759BE}" type="pres">
      <dgm:prSet presAssocID="{20928AAA-F457-4A09-8AAC-A82210983FBE}" presName="L1TextContainer" presStyleLbl="revTx" presStyleIdx="1" presStyleCnt="5" custScaleY="113910" custLinFactNeighborX="-14620" custLinFactNeighborY="1739">
        <dgm:presLayoutVars>
          <dgm:chMax val="1"/>
          <dgm:chPref val="1"/>
          <dgm:bulletEnabled val="1"/>
        </dgm:presLayoutVars>
      </dgm:prSet>
      <dgm:spPr/>
    </dgm:pt>
    <dgm:pt modelId="{E5B7BEAE-1C65-4A3E-9D69-CA6F92F97FF3}" type="pres">
      <dgm:prSet presAssocID="{20928AAA-F457-4A09-8AAC-A82210983FBE}" presName="EmptyPlaceHolder" presStyleCnt="0"/>
      <dgm:spPr/>
    </dgm:pt>
    <dgm:pt modelId="{1BC83304-6330-4FF6-994A-D02AC933FCB6}" type="pres">
      <dgm:prSet presAssocID="{EB5D5454-A5E9-4E37-B514-DFC5324A66C0}" presName="spaceBetweenRectangles" presStyleCnt="0"/>
      <dgm:spPr/>
    </dgm:pt>
    <dgm:pt modelId="{8D6C0F72-35C7-4FDF-BDAC-4FF565A33A17}" type="pres">
      <dgm:prSet presAssocID="{03738E35-4243-4E7D-A93F-C07DA3901E78}" presName="composite" presStyleCnt="0"/>
      <dgm:spPr/>
    </dgm:pt>
    <dgm:pt modelId="{79B0CEDC-0005-4ACE-AB25-DB9533DC85C2}" type="pres">
      <dgm:prSet presAssocID="{03738E35-4243-4E7D-A93F-C07DA3901E78}" presName="ConnectorPoint" presStyleLbl="fgAcc1" presStyleIdx="2" presStyleCnt="5"/>
      <dgm:spPr/>
    </dgm:pt>
    <dgm:pt modelId="{F1C3FD7B-71E0-4012-B7CE-2C80433ED975}" type="pres">
      <dgm:prSet presAssocID="{03738E35-4243-4E7D-A93F-C07DA3901E78}" presName="ConnectLine" presStyleLbl="alignNode1" presStyleIdx="2" presStyleCnt="5"/>
      <dgm:spPr>
        <a:solidFill>
          <a:schemeClr val="lt1">
            <a:hueOff val="0"/>
            <a:satOff val="0"/>
            <a:lumOff val="0"/>
            <a:alphaOff val="0"/>
          </a:schemeClr>
        </a:solidFill>
        <a:ln>
          <a:noFill/>
          <a:prstDash val="dash"/>
        </a:ln>
        <a:effectLst/>
      </dgm:spPr>
    </dgm:pt>
    <dgm:pt modelId="{8D7DE9DA-72BE-42E6-8909-E3D0EB4CA475}" type="pres">
      <dgm:prSet presAssocID="{03738E35-4243-4E7D-A93F-C07DA3901E78}" presName="FlexibleEmptyPlaceHolder" presStyleCnt="0"/>
      <dgm:spPr/>
    </dgm:pt>
    <dgm:pt modelId="{2467EBEC-ACAC-4EF4-B856-39067B4D928B}" type="pres">
      <dgm:prSet presAssocID="{03738E35-4243-4E7D-A93F-C07DA3901E78}" presName="L2TextContainer" presStyleLbl="bgAcc1" presStyleIdx="2" presStyleCnt="5" custScaleX="103785" custLinFactNeighborX="-1001">
        <dgm:presLayoutVars>
          <dgm:chMax val="0"/>
          <dgm:chPref val="0"/>
          <dgm:bulletEnabled val="1"/>
        </dgm:presLayoutVars>
      </dgm:prSet>
      <dgm:spPr/>
    </dgm:pt>
    <dgm:pt modelId="{7605329C-2B32-4CD7-9B69-1B3DAB88562E}" type="pres">
      <dgm:prSet presAssocID="{03738E35-4243-4E7D-A93F-C07DA3901E78}" presName="L1TextContainer" presStyleLbl="revTx" presStyleIdx="2" presStyleCnt="5" custScaleY="135243" custLinFactNeighborX="-11968">
        <dgm:presLayoutVars>
          <dgm:chMax val="1"/>
          <dgm:chPref val="1"/>
          <dgm:bulletEnabled val="1"/>
        </dgm:presLayoutVars>
      </dgm:prSet>
      <dgm:spPr/>
    </dgm:pt>
    <dgm:pt modelId="{E4D18DE3-4D68-4CCA-A662-044FD68AA3B7}" type="pres">
      <dgm:prSet presAssocID="{03738E35-4243-4E7D-A93F-C07DA3901E78}" presName="EmptyPlaceHolder" presStyleCnt="0"/>
      <dgm:spPr/>
    </dgm:pt>
    <dgm:pt modelId="{77D7097C-1EDE-4274-97C6-BE5F0924C39C}" type="pres">
      <dgm:prSet presAssocID="{6BF5896A-A334-45B0-B451-09159F55B184}" presName="spaceBetweenRectangles" presStyleCnt="0"/>
      <dgm:spPr/>
    </dgm:pt>
    <dgm:pt modelId="{DA0D1A8F-1D92-476F-972C-E82839B78B96}" type="pres">
      <dgm:prSet presAssocID="{962BFD33-E216-4331-BBD8-38EEDAB2E2C0}" presName="composite" presStyleCnt="0"/>
      <dgm:spPr/>
    </dgm:pt>
    <dgm:pt modelId="{A72D3A03-5E34-4B13-9747-5EFFE003B8C1}" type="pres">
      <dgm:prSet presAssocID="{962BFD33-E216-4331-BBD8-38EEDAB2E2C0}" presName="ConnectorPoint" presStyleLbl="fgAcc1" presStyleIdx="3" presStyleCnt="5"/>
      <dgm:spPr/>
    </dgm:pt>
    <dgm:pt modelId="{EB9D58D6-E34B-4990-86E2-B1CAE3536A29}" type="pres">
      <dgm:prSet presAssocID="{962BFD33-E216-4331-BBD8-38EEDAB2E2C0}" presName="ConnectLine" presStyleLbl="alignNode1" presStyleIdx="3" presStyleCnt="5"/>
      <dgm:spPr>
        <a:solidFill>
          <a:schemeClr val="lt1">
            <a:hueOff val="0"/>
            <a:satOff val="0"/>
            <a:lumOff val="0"/>
            <a:alphaOff val="0"/>
          </a:schemeClr>
        </a:solidFill>
        <a:ln>
          <a:noFill/>
          <a:prstDash val="dash"/>
        </a:ln>
        <a:effectLst/>
      </dgm:spPr>
    </dgm:pt>
    <dgm:pt modelId="{B9FF588F-5F27-4094-9B6D-747FD10A48B7}" type="pres">
      <dgm:prSet presAssocID="{962BFD33-E216-4331-BBD8-38EEDAB2E2C0}" presName="FlexibleEmptyPlaceHolder" presStyleCnt="0"/>
      <dgm:spPr/>
    </dgm:pt>
    <dgm:pt modelId="{160E0A3B-47C8-4C2F-8C45-EC9C3DFA1FFB}" type="pres">
      <dgm:prSet presAssocID="{962BFD33-E216-4331-BBD8-38EEDAB2E2C0}" presName="L2TextContainer" presStyleLbl="bgAcc1" presStyleIdx="3" presStyleCnt="5" custScaleX="101911" custLinFactNeighborX="4296">
        <dgm:presLayoutVars>
          <dgm:chMax val="0"/>
          <dgm:chPref val="0"/>
          <dgm:bulletEnabled val="1"/>
        </dgm:presLayoutVars>
      </dgm:prSet>
      <dgm:spPr/>
    </dgm:pt>
    <dgm:pt modelId="{5646D4EB-C7F1-4D0E-8051-C7D6C1D31ADE}" type="pres">
      <dgm:prSet presAssocID="{962BFD33-E216-4331-BBD8-38EEDAB2E2C0}" presName="L1TextContainer" presStyleLbl="revTx" presStyleIdx="3" presStyleCnt="5" custScaleY="138832" custLinFactNeighborX="4657">
        <dgm:presLayoutVars>
          <dgm:chMax val="1"/>
          <dgm:chPref val="1"/>
          <dgm:bulletEnabled val="1"/>
        </dgm:presLayoutVars>
      </dgm:prSet>
      <dgm:spPr/>
    </dgm:pt>
    <dgm:pt modelId="{937215CC-5D52-40FA-BAD6-30FFF9CDB26A}" type="pres">
      <dgm:prSet presAssocID="{962BFD33-E216-4331-BBD8-38EEDAB2E2C0}" presName="EmptyPlaceHolder" presStyleCnt="0"/>
      <dgm:spPr/>
    </dgm:pt>
    <dgm:pt modelId="{33552C7C-A2D4-4FB7-AD93-DCB3C798AA86}" type="pres">
      <dgm:prSet presAssocID="{FF557E39-8331-4155-901F-701688C4CCAD}" presName="spaceBetweenRectangles" presStyleCnt="0"/>
      <dgm:spPr/>
    </dgm:pt>
    <dgm:pt modelId="{E02EEA3C-5485-4B77-B7B0-7A39B10F0BB4}" type="pres">
      <dgm:prSet presAssocID="{4B075034-3129-4DD5-98D7-318F326739CC}" presName="composite" presStyleCnt="0"/>
      <dgm:spPr/>
    </dgm:pt>
    <dgm:pt modelId="{864F9172-41AB-4727-BD60-71E6F62154FB}" type="pres">
      <dgm:prSet presAssocID="{4B075034-3129-4DD5-98D7-318F326739CC}" presName="ConnectorPoint" presStyleLbl="fgAcc1" presStyleIdx="4" presStyleCnt="5"/>
      <dgm:spPr/>
    </dgm:pt>
    <dgm:pt modelId="{9DE62C25-DC37-4130-AE3D-9F589C2E8903}" type="pres">
      <dgm:prSet presAssocID="{4B075034-3129-4DD5-98D7-318F326739CC}" presName="ConnectLine" presStyleLbl="alignNode1" presStyleIdx="4" presStyleCnt="5"/>
      <dgm:spPr>
        <a:solidFill>
          <a:schemeClr val="lt1">
            <a:hueOff val="0"/>
            <a:satOff val="0"/>
            <a:lumOff val="0"/>
            <a:alphaOff val="0"/>
          </a:schemeClr>
        </a:solidFill>
        <a:ln>
          <a:noFill/>
          <a:prstDash val="dash"/>
        </a:ln>
        <a:effectLst/>
      </dgm:spPr>
    </dgm:pt>
    <dgm:pt modelId="{D7C473BF-4C1D-41EC-BA7A-018501A202B0}" type="pres">
      <dgm:prSet presAssocID="{4B075034-3129-4DD5-98D7-318F326739CC}" presName="FlexibleEmptyPlaceHolder" presStyleCnt="0"/>
      <dgm:spPr/>
    </dgm:pt>
    <dgm:pt modelId="{277020A5-7024-4F77-9051-8B38AF80BE13}" type="pres">
      <dgm:prSet presAssocID="{4B075034-3129-4DD5-98D7-318F326739CC}" presName="L2TextContainer" presStyleLbl="bgAcc1" presStyleIdx="4" presStyleCnt="5" custScaleX="97063" custScaleY="100004" custLinFactNeighborX="7343">
        <dgm:presLayoutVars>
          <dgm:chMax val="0"/>
          <dgm:chPref val="0"/>
          <dgm:bulletEnabled val="1"/>
        </dgm:presLayoutVars>
      </dgm:prSet>
      <dgm:spPr/>
    </dgm:pt>
    <dgm:pt modelId="{03CEA676-E009-456C-B86F-9C9A7D3DA364}" type="pres">
      <dgm:prSet presAssocID="{4B075034-3129-4DD5-98D7-318F326739CC}" presName="L1TextContainer" presStyleLbl="revTx" presStyleIdx="4" presStyleCnt="5" custScaleX="98725" custScaleY="77802" custLinFactNeighborX="7433">
        <dgm:presLayoutVars>
          <dgm:chMax val="1"/>
          <dgm:chPref val="1"/>
          <dgm:bulletEnabled val="1"/>
        </dgm:presLayoutVars>
      </dgm:prSet>
      <dgm:spPr/>
    </dgm:pt>
    <dgm:pt modelId="{0FF1AF1C-630A-46D4-9EE9-7D0F99B23BBE}" type="pres">
      <dgm:prSet presAssocID="{4B075034-3129-4DD5-98D7-318F326739CC}" presName="EmptyPlaceHolder" presStyleCnt="0"/>
      <dgm:spPr/>
    </dgm:pt>
  </dgm:ptLst>
  <dgm:cxnLst>
    <dgm:cxn modelId="{1A1A5602-9CFD-454D-B81F-1F25DEBDBB35}" type="presOf" srcId="{34C8CD19-04E2-4488-965F-DC841C470D45}" destId="{2467EBEC-ACAC-4EF4-B856-39067B4D928B}" srcOrd="0" destOrd="0" presId="urn:microsoft.com/office/officeart/2017/3/layout/HorizontalPathTimeline#2"/>
    <dgm:cxn modelId="{9005EF1F-0C44-4C76-B6AD-2665A722A440}" type="presOf" srcId="{4B075034-3129-4DD5-98D7-318F326739CC}" destId="{03CEA676-E009-456C-B86F-9C9A7D3DA364}" srcOrd="0" destOrd="0" presId="urn:microsoft.com/office/officeart/2017/3/layout/HorizontalPathTimeline#2"/>
    <dgm:cxn modelId="{ABC35420-2881-483F-B687-1FB2F346360F}" type="presOf" srcId="{44D67ED0-6EEA-48F6-A9C1-BE754AABC76A}" destId="{93C358AC-5BA0-4CB6-B22F-1B95FA53D0F3}" srcOrd="0" destOrd="0" presId="urn:microsoft.com/office/officeart/2017/3/layout/HorizontalPathTimeline#2"/>
    <dgm:cxn modelId="{D77C3B5C-C13D-41B7-AA50-BE60CD5D3FAD}" srcId="{44D67ED0-6EEA-48F6-A9C1-BE754AABC76A}" destId="{962BFD33-E216-4331-BBD8-38EEDAB2E2C0}" srcOrd="3" destOrd="0" parTransId="{AB5F98BE-C987-462F-85E3-90E8BE69A319}" sibTransId="{FF557E39-8331-4155-901F-701688C4CCAD}"/>
    <dgm:cxn modelId="{82290D4D-2346-4E6C-B254-B9EAA4D01A23}" srcId="{20928AAA-F457-4A09-8AAC-A82210983FBE}" destId="{9C6534A9-4C27-4998-80A5-DF23882CAE25}" srcOrd="0" destOrd="0" parTransId="{0AA7231B-9394-4732-A7BE-3EB3CF2F8D70}" sibTransId="{83B69D46-737C-4589-B359-6BD9DD58BC91}"/>
    <dgm:cxn modelId="{07030C4E-4D62-4240-B10F-E41B801C763E}" srcId="{03738E35-4243-4E7D-A93F-C07DA3901E78}" destId="{34C8CD19-04E2-4488-965F-DC841C470D45}" srcOrd="0" destOrd="0" parTransId="{CD5F7DE2-2AD1-4CE8-AAC7-AD9C8E180CEA}" sibTransId="{7CE5955C-EC28-4D1B-9459-0C5458B1797D}"/>
    <dgm:cxn modelId="{BA476174-221B-4A3D-B4E2-5FCC084B59D3}" srcId="{44D67ED0-6EEA-48F6-A9C1-BE754AABC76A}" destId="{20928AAA-F457-4A09-8AAC-A82210983FBE}" srcOrd="1" destOrd="0" parTransId="{915085CE-2C78-4B64-8FF4-E48DB7BD55D2}" sibTransId="{EB5D5454-A5E9-4E37-B514-DFC5324A66C0}"/>
    <dgm:cxn modelId="{6D78A77D-E8C3-44F7-BA7A-2EB94AAF655C}" type="presOf" srcId="{9C6534A9-4C27-4998-80A5-DF23882CAE25}" destId="{3A73CBFE-397D-467A-A65B-E19FAB2953BB}" srcOrd="0" destOrd="0" presId="urn:microsoft.com/office/officeart/2017/3/layout/HorizontalPathTimeline#2"/>
    <dgm:cxn modelId="{0D49E980-DE7B-46C8-A240-0AF3E38E1055}" srcId="{AE62509E-8FD5-4BC0-8484-49407DA07B2D}" destId="{54A260F9-80FA-4E2A-BE87-2C0670B83857}" srcOrd="0" destOrd="0" parTransId="{3E4E3177-8F1B-40ED-B20A-6A6F0041E180}" sibTransId="{BA9E60E0-CF2E-4096-A9F4-556713DB9AE4}"/>
    <dgm:cxn modelId="{0DE29C93-78F2-43AA-B58C-7715B6F0EBD8}" srcId="{4B075034-3129-4DD5-98D7-318F326739CC}" destId="{1080EDDF-ADDC-4DF2-8E5F-F49A7CF611ED}" srcOrd="0" destOrd="0" parTransId="{8583E403-5FDD-4D7C-B9B3-0CD49AFEBACE}" sibTransId="{4C9E55B0-B04E-4552-BC60-A9DA24745302}"/>
    <dgm:cxn modelId="{047969A5-710C-4C0E-B61E-734F166269A0}" srcId="{962BFD33-E216-4331-BBD8-38EEDAB2E2C0}" destId="{B296910E-5EDD-40B6-9F5C-49436E692D0A}" srcOrd="0" destOrd="0" parTransId="{911B340C-3486-4299-920E-5DB640C4EDC9}" sibTransId="{33A0507C-F24C-416A-8E94-DB84555D29CB}"/>
    <dgm:cxn modelId="{4746DDBA-39D9-4779-AA84-9E67056DD78D}" type="presOf" srcId="{20928AAA-F457-4A09-8AAC-A82210983FBE}" destId="{730471FC-8FAF-49B2-8F42-63D391F759BE}" srcOrd="0" destOrd="0" presId="urn:microsoft.com/office/officeart/2017/3/layout/HorizontalPathTimeline#2"/>
    <dgm:cxn modelId="{E41AD5BE-76F3-4A9E-8059-7FC968661703}" srcId="{44D67ED0-6EEA-48F6-A9C1-BE754AABC76A}" destId="{03738E35-4243-4E7D-A93F-C07DA3901E78}" srcOrd="2" destOrd="0" parTransId="{DABBAF6C-D1C9-42E1-B928-5ACDE3D21AB0}" sibTransId="{6BF5896A-A334-45B0-B451-09159F55B184}"/>
    <dgm:cxn modelId="{8E29C2C0-0274-4EA3-9FF2-BC466EA71A55}" type="presOf" srcId="{54A260F9-80FA-4E2A-BE87-2C0670B83857}" destId="{408DCC00-CC60-4F76-9C61-F00E7DBFC778}" srcOrd="0" destOrd="0" presId="urn:microsoft.com/office/officeart/2017/3/layout/HorizontalPathTimeline#2"/>
    <dgm:cxn modelId="{F02F5BC1-ADCB-49B8-8B9B-A880FE3F3007}" type="presOf" srcId="{03738E35-4243-4E7D-A93F-C07DA3901E78}" destId="{7605329C-2B32-4CD7-9B69-1B3DAB88562E}" srcOrd="0" destOrd="0" presId="urn:microsoft.com/office/officeart/2017/3/layout/HorizontalPathTimeline#2"/>
    <dgm:cxn modelId="{FB22A1C5-F573-4FC4-BF5E-BFBDF858D131}" type="presOf" srcId="{AE62509E-8FD5-4BC0-8484-49407DA07B2D}" destId="{5C96A5F5-16B2-4AEA-9591-B66C220F4A65}" srcOrd="0" destOrd="0" presId="urn:microsoft.com/office/officeart/2017/3/layout/HorizontalPathTimeline#2"/>
    <dgm:cxn modelId="{3FFF5DC7-0983-4794-B4CB-F1F2D9CE51EC}" srcId="{44D67ED0-6EEA-48F6-A9C1-BE754AABC76A}" destId="{4B075034-3129-4DD5-98D7-318F326739CC}" srcOrd="4" destOrd="0" parTransId="{ACA0AE6F-8D87-4F61-8D3E-12FC4D4132DA}" sibTransId="{4F1D94B4-1627-4363-B86E-DD3281EE398D}"/>
    <dgm:cxn modelId="{A48A7ACB-725B-40E0-9300-DE9CD4B48CEA}" type="presOf" srcId="{B296910E-5EDD-40B6-9F5C-49436E692D0A}" destId="{160E0A3B-47C8-4C2F-8C45-EC9C3DFA1FFB}" srcOrd="0" destOrd="0" presId="urn:microsoft.com/office/officeart/2017/3/layout/HorizontalPathTimeline#2"/>
    <dgm:cxn modelId="{B681E0E7-0B3A-4DB8-BF19-F9AE0E1C787B}" srcId="{44D67ED0-6EEA-48F6-A9C1-BE754AABC76A}" destId="{AE62509E-8FD5-4BC0-8484-49407DA07B2D}" srcOrd="0" destOrd="0" parTransId="{8F2C679D-77AF-46F9-9ACE-1E1D440B1883}" sibTransId="{5C2CB4AF-F88D-4FBE-A40E-0CC048A23B9E}"/>
    <dgm:cxn modelId="{E561ABF3-D381-4ACD-A1E0-00CFFAB2B8CD}" type="presOf" srcId="{1080EDDF-ADDC-4DF2-8E5F-F49A7CF611ED}" destId="{277020A5-7024-4F77-9051-8B38AF80BE13}" srcOrd="0" destOrd="0" presId="urn:microsoft.com/office/officeart/2017/3/layout/HorizontalPathTimeline#2"/>
    <dgm:cxn modelId="{69E0CAF8-BA7B-4071-83F2-34B7499AB9BD}" type="presOf" srcId="{962BFD33-E216-4331-BBD8-38EEDAB2E2C0}" destId="{5646D4EB-C7F1-4D0E-8051-C7D6C1D31ADE}" srcOrd="0" destOrd="0" presId="urn:microsoft.com/office/officeart/2017/3/layout/HorizontalPathTimeline#2"/>
    <dgm:cxn modelId="{149B274D-97B1-4D7D-8606-A060E69D9396}" type="presParOf" srcId="{93C358AC-5BA0-4CB6-B22F-1B95FA53D0F3}" destId="{9F83E70B-EE6D-407B-8E1F-FE26817B3B1D}" srcOrd="0" destOrd="0" presId="urn:microsoft.com/office/officeart/2017/3/layout/HorizontalPathTimeline#2"/>
    <dgm:cxn modelId="{9C64AB4C-6C50-4B98-94C3-1FB3A10037C8}" type="presParOf" srcId="{93C358AC-5BA0-4CB6-B22F-1B95FA53D0F3}" destId="{EE6F6E1A-AC88-44BD-8034-0C2734A7943C}" srcOrd="1" destOrd="0" presId="urn:microsoft.com/office/officeart/2017/3/layout/HorizontalPathTimeline#2"/>
    <dgm:cxn modelId="{1FD49278-35FB-4A87-8037-150A03088969}" type="presParOf" srcId="{EE6F6E1A-AC88-44BD-8034-0C2734A7943C}" destId="{27CC3FEA-4989-4FE6-A03A-48D0F90DB146}" srcOrd="0" destOrd="0" presId="urn:microsoft.com/office/officeart/2017/3/layout/HorizontalPathTimeline#2"/>
    <dgm:cxn modelId="{0FDCEE2C-9049-4A7D-A4AD-A3FAB2668504}" type="presParOf" srcId="{27CC3FEA-4989-4FE6-A03A-48D0F90DB146}" destId="{B3AC6DBE-85B6-4AF3-BADF-7E1E82B735CC}" srcOrd="0" destOrd="0" presId="urn:microsoft.com/office/officeart/2017/3/layout/HorizontalPathTimeline#2"/>
    <dgm:cxn modelId="{BD07AC6A-3A2F-47FE-9350-7DA4A29DB905}" type="presParOf" srcId="{27CC3FEA-4989-4FE6-A03A-48D0F90DB146}" destId="{EAA550E8-D286-40B4-9B20-40DE0FCA02CE}" srcOrd="1" destOrd="0" presId="urn:microsoft.com/office/officeart/2017/3/layout/HorizontalPathTimeline#2"/>
    <dgm:cxn modelId="{4EF19140-CE0B-4443-9D3C-912EE4A13BBB}" type="presParOf" srcId="{27CC3FEA-4989-4FE6-A03A-48D0F90DB146}" destId="{13B6FF8E-261C-4941-9C10-4D13C6F1D5E7}" srcOrd="2" destOrd="0" presId="urn:microsoft.com/office/officeart/2017/3/layout/HorizontalPathTimeline#2"/>
    <dgm:cxn modelId="{BF1AB424-047D-439E-A52A-C93F108309A7}" type="presParOf" srcId="{27CC3FEA-4989-4FE6-A03A-48D0F90DB146}" destId="{408DCC00-CC60-4F76-9C61-F00E7DBFC778}" srcOrd="3" destOrd="0" presId="urn:microsoft.com/office/officeart/2017/3/layout/HorizontalPathTimeline#2"/>
    <dgm:cxn modelId="{27C26064-6724-421D-AD07-4F8CD8E80135}" type="presParOf" srcId="{27CC3FEA-4989-4FE6-A03A-48D0F90DB146}" destId="{5C96A5F5-16B2-4AEA-9591-B66C220F4A65}" srcOrd="4" destOrd="0" presId="urn:microsoft.com/office/officeart/2017/3/layout/HorizontalPathTimeline#2"/>
    <dgm:cxn modelId="{292F4599-0304-4E05-BAB2-EE49D095460E}" type="presParOf" srcId="{27CC3FEA-4989-4FE6-A03A-48D0F90DB146}" destId="{22931EBF-FF0E-4476-B965-7C4CFFC57D5D}" srcOrd="5" destOrd="0" presId="urn:microsoft.com/office/officeart/2017/3/layout/HorizontalPathTimeline#2"/>
    <dgm:cxn modelId="{8392B015-2B04-43E7-9510-B7789EEB7846}" type="presParOf" srcId="{EE6F6E1A-AC88-44BD-8034-0C2734A7943C}" destId="{E3B24336-549D-49F0-9359-D66050EB5874}" srcOrd="1" destOrd="0" presId="urn:microsoft.com/office/officeart/2017/3/layout/HorizontalPathTimeline#2"/>
    <dgm:cxn modelId="{B4F8EBC0-FB8F-4814-B17C-8A8160450CE9}" type="presParOf" srcId="{EE6F6E1A-AC88-44BD-8034-0C2734A7943C}" destId="{8BD40F87-7EF8-4BE4-972F-FA3FE5A18736}" srcOrd="2" destOrd="0" presId="urn:microsoft.com/office/officeart/2017/3/layout/HorizontalPathTimeline#2"/>
    <dgm:cxn modelId="{BDBA57D5-9585-44EE-8137-B662DD0CCB3D}" type="presParOf" srcId="{8BD40F87-7EF8-4BE4-972F-FA3FE5A18736}" destId="{F34C40A7-6131-4EF1-9887-E7EEA86D1562}" srcOrd="0" destOrd="0" presId="urn:microsoft.com/office/officeart/2017/3/layout/HorizontalPathTimeline#2"/>
    <dgm:cxn modelId="{A58D608F-ECC9-4F53-924C-CA1FA9876CB6}" type="presParOf" srcId="{8BD40F87-7EF8-4BE4-972F-FA3FE5A18736}" destId="{14186A17-7B9F-4674-AD57-FF0C87A3CB32}" srcOrd="1" destOrd="0" presId="urn:microsoft.com/office/officeart/2017/3/layout/HorizontalPathTimeline#2"/>
    <dgm:cxn modelId="{35DB642F-8986-4C8A-8727-43F26FC8D8C5}" type="presParOf" srcId="{8BD40F87-7EF8-4BE4-972F-FA3FE5A18736}" destId="{975F3CEC-6BAC-4EFC-B44F-278583CEC78C}" srcOrd="2" destOrd="0" presId="urn:microsoft.com/office/officeart/2017/3/layout/HorizontalPathTimeline#2"/>
    <dgm:cxn modelId="{5F763E16-0EC2-45FD-9E65-98D18623BFAC}" type="presParOf" srcId="{8BD40F87-7EF8-4BE4-972F-FA3FE5A18736}" destId="{3A73CBFE-397D-467A-A65B-E19FAB2953BB}" srcOrd="3" destOrd="0" presId="urn:microsoft.com/office/officeart/2017/3/layout/HorizontalPathTimeline#2"/>
    <dgm:cxn modelId="{756051C9-E47D-483A-A215-FDD1F893B06F}" type="presParOf" srcId="{8BD40F87-7EF8-4BE4-972F-FA3FE5A18736}" destId="{730471FC-8FAF-49B2-8F42-63D391F759BE}" srcOrd="4" destOrd="0" presId="urn:microsoft.com/office/officeart/2017/3/layout/HorizontalPathTimeline#2"/>
    <dgm:cxn modelId="{5BE04A7E-2CB3-4EBF-92EC-859AF2F0516B}" type="presParOf" srcId="{8BD40F87-7EF8-4BE4-972F-FA3FE5A18736}" destId="{E5B7BEAE-1C65-4A3E-9D69-CA6F92F97FF3}" srcOrd="5" destOrd="0" presId="urn:microsoft.com/office/officeart/2017/3/layout/HorizontalPathTimeline#2"/>
    <dgm:cxn modelId="{DA44D99E-95F4-455B-924A-281175A3046A}" type="presParOf" srcId="{EE6F6E1A-AC88-44BD-8034-0C2734A7943C}" destId="{1BC83304-6330-4FF6-994A-D02AC933FCB6}" srcOrd="3" destOrd="0" presId="urn:microsoft.com/office/officeart/2017/3/layout/HorizontalPathTimeline#2"/>
    <dgm:cxn modelId="{DDACE856-1745-4149-B5B3-4C4B7FF09D1D}" type="presParOf" srcId="{EE6F6E1A-AC88-44BD-8034-0C2734A7943C}" destId="{8D6C0F72-35C7-4FDF-BDAC-4FF565A33A17}" srcOrd="4" destOrd="0" presId="urn:microsoft.com/office/officeart/2017/3/layout/HorizontalPathTimeline#2"/>
    <dgm:cxn modelId="{A02D9B70-41D7-496D-956C-A57245DB7C97}" type="presParOf" srcId="{8D6C0F72-35C7-4FDF-BDAC-4FF565A33A17}" destId="{79B0CEDC-0005-4ACE-AB25-DB9533DC85C2}" srcOrd="0" destOrd="0" presId="urn:microsoft.com/office/officeart/2017/3/layout/HorizontalPathTimeline#2"/>
    <dgm:cxn modelId="{A40BF6BD-D76C-49F7-AFD2-3BBED3A0034D}" type="presParOf" srcId="{8D6C0F72-35C7-4FDF-BDAC-4FF565A33A17}" destId="{F1C3FD7B-71E0-4012-B7CE-2C80433ED975}" srcOrd="1" destOrd="0" presId="urn:microsoft.com/office/officeart/2017/3/layout/HorizontalPathTimeline#2"/>
    <dgm:cxn modelId="{FD0F136A-2C48-4E26-B042-74A913D58944}" type="presParOf" srcId="{8D6C0F72-35C7-4FDF-BDAC-4FF565A33A17}" destId="{8D7DE9DA-72BE-42E6-8909-E3D0EB4CA475}" srcOrd="2" destOrd="0" presId="urn:microsoft.com/office/officeart/2017/3/layout/HorizontalPathTimeline#2"/>
    <dgm:cxn modelId="{C87FB66A-D457-4ABE-9A01-18B0288F7603}" type="presParOf" srcId="{8D6C0F72-35C7-4FDF-BDAC-4FF565A33A17}" destId="{2467EBEC-ACAC-4EF4-B856-39067B4D928B}" srcOrd="3" destOrd="0" presId="urn:microsoft.com/office/officeart/2017/3/layout/HorizontalPathTimeline#2"/>
    <dgm:cxn modelId="{FC2E878F-005A-4C2D-BDCB-A15D56AFD437}" type="presParOf" srcId="{8D6C0F72-35C7-4FDF-BDAC-4FF565A33A17}" destId="{7605329C-2B32-4CD7-9B69-1B3DAB88562E}" srcOrd="4" destOrd="0" presId="urn:microsoft.com/office/officeart/2017/3/layout/HorizontalPathTimeline#2"/>
    <dgm:cxn modelId="{91A72D46-162A-44DF-8333-8CF3D7F18806}" type="presParOf" srcId="{8D6C0F72-35C7-4FDF-BDAC-4FF565A33A17}" destId="{E4D18DE3-4D68-4CCA-A662-044FD68AA3B7}" srcOrd="5" destOrd="0" presId="urn:microsoft.com/office/officeart/2017/3/layout/HorizontalPathTimeline#2"/>
    <dgm:cxn modelId="{195E9820-BD28-4383-BB8B-3801C236D4B5}" type="presParOf" srcId="{EE6F6E1A-AC88-44BD-8034-0C2734A7943C}" destId="{77D7097C-1EDE-4274-97C6-BE5F0924C39C}" srcOrd="5" destOrd="0" presId="urn:microsoft.com/office/officeart/2017/3/layout/HorizontalPathTimeline#2"/>
    <dgm:cxn modelId="{29CBD66A-1B9E-4227-A0A6-0A74303F6865}" type="presParOf" srcId="{EE6F6E1A-AC88-44BD-8034-0C2734A7943C}" destId="{DA0D1A8F-1D92-476F-972C-E82839B78B96}" srcOrd="6" destOrd="0" presId="urn:microsoft.com/office/officeart/2017/3/layout/HorizontalPathTimeline#2"/>
    <dgm:cxn modelId="{A350293D-0963-4BB3-858D-81760720AD56}" type="presParOf" srcId="{DA0D1A8F-1D92-476F-972C-E82839B78B96}" destId="{A72D3A03-5E34-4B13-9747-5EFFE003B8C1}" srcOrd="0" destOrd="0" presId="urn:microsoft.com/office/officeart/2017/3/layout/HorizontalPathTimeline#2"/>
    <dgm:cxn modelId="{AD06762D-21EE-4261-AD3E-60C1BFF2A574}" type="presParOf" srcId="{DA0D1A8F-1D92-476F-972C-E82839B78B96}" destId="{EB9D58D6-E34B-4990-86E2-B1CAE3536A29}" srcOrd="1" destOrd="0" presId="urn:microsoft.com/office/officeart/2017/3/layout/HorizontalPathTimeline#2"/>
    <dgm:cxn modelId="{BD022CFF-7A00-46AD-B49E-4FA70BAD24AF}" type="presParOf" srcId="{DA0D1A8F-1D92-476F-972C-E82839B78B96}" destId="{B9FF588F-5F27-4094-9B6D-747FD10A48B7}" srcOrd="2" destOrd="0" presId="urn:microsoft.com/office/officeart/2017/3/layout/HorizontalPathTimeline#2"/>
    <dgm:cxn modelId="{374BA1B3-3DEE-43EA-8E3F-977385263DC1}" type="presParOf" srcId="{DA0D1A8F-1D92-476F-972C-E82839B78B96}" destId="{160E0A3B-47C8-4C2F-8C45-EC9C3DFA1FFB}" srcOrd="3" destOrd="0" presId="urn:microsoft.com/office/officeart/2017/3/layout/HorizontalPathTimeline#2"/>
    <dgm:cxn modelId="{939964A6-04CF-4914-B621-59A261345117}" type="presParOf" srcId="{DA0D1A8F-1D92-476F-972C-E82839B78B96}" destId="{5646D4EB-C7F1-4D0E-8051-C7D6C1D31ADE}" srcOrd="4" destOrd="0" presId="urn:microsoft.com/office/officeart/2017/3/layout/HorizontalPathTimeline#2"/>
    <dgm:cxn modelId="{15513A16-9781-40EE-8F14-298BAFFAC844}" type="presParOf" srcId="{DA0D1A8F-1D92-476F-972C-E82839B78B96}" destId="{937215CC-5D52-40FA-BAD6-30FFF9CDB26A}" srcOrd="5" destOrd="0" presId="urn:microsoft.com/office/officeart/2017/3/layout/HorizontalPathTimeline#2"/>
    <dgm:cxn modelId="{63CC12B3-2BEC-4C22-AA69-B71529AA12A0}" type="presParOf" srcId="{EE6F6E1A-AC88-44BD-8034-0C2734A7943C}" destId="{33552C7C-A2D4-4FB7-AD93-DCB3C798AA86}" srcOrd="7" destOrd="0" presId="urn:microsoft.com/office/officeart/2017/3/layout/HorizontalPathTimeline#2"/>
    <dgm:cxn modelId="{BC239F0C-73B2-46F5-8CD5-C0E05EE657B1}" type="presParOf" srcId="{EE6F6E1A-AC88-44BD-8034-0C2734A7943C}" destId="{E02EEA3C-5485-4B77-B7B0-7A39B10F0BB4}" srcOrd="8" destOrd="0" presId="urn:microsoft.com/office/officeart/2017/3/layout/HorizontalPathTimeline#2"/>
    <dgm:cxn modelId="{E97A20AD-2C06-4101-A62B-1654DCD99024}" type="presParOf" srcId="{E02EEA3C-5485-4B77-B7B0-7A39B10F0BB4}" destId="{864F9172-41AB-4727-BD60-71E6F62154FB}" srcOrd="0" destOrd="0" presId="urn:microsoft.com/office/officeart/2017/3/layout/HorizontalPathTimeline#2"/>
    <dgm:cxn modelId="{CECCA3E3-40D1-4D70-A156-21D51D151C9D}" type="presParOf" srcId="{E02EEA3C-5485-4B77-B7B0-7A39B10F0BB4}" destId="{9DE62C25-DC37-4130-AE3D-9F589C2E8903}" srcOrd="1" destOrd="0" presId="urn:microsoft.com/office/officeart/2017/3/layout/HorizontalPathTimeline#2"/>
    <dgm:cxn modelId="{551F1B8E-C761-4A0D-BD20-1ADC2F8E7D4F}" type="presParOf" srcId="{E02EEA3C-5485-4B77-B7B0-7A39B10F0BB4}" destId="{D7C473BF-4C1D-41EC-BA7A-018501A202B0}" srcOrd="2" destOrd="0" presId="urn:microsoft.com/office/officeart/2017/3/layout/HorizontalPathTimeline#2"/>
    <dgm:cxn modelId="{B9F151E5-365B-4B4B-8365-7636CB8EE0DE}" type="presParOf" srcId="{E02EEA3C-5485-4B77-B7B0-7A39B10F0BB4}" destId="{277020A5-7024-4F77-9051-8B38AF80BE13}" srcOrd="3" destOrd="0" presId="urn:microsoft.com/office/officeart/2017/3/layout/HorizontalPathTimeline#2"/>
    <dgm:cxn modelId="{AD8E32F4-AD88-42BA-A1B7-B83C695C09E4}" type="presParOf" srcId="{E02EEA3C-5485-4B77-B7B0-7A39B10F0BB4}" destId="{03CEA676-E009-456C-B86F-9C9A7D3DA364}" srcOrd="4" destOrd="0" presId="urn:microsoft.com/office/officeart/2017/3/layout/HorizontalPathTimeline#2"/>
    <dgm:cxn modelId="{A5187015-38E2-4D85-A481-DFB73A5E1632}" type="presParOf" srcId="{E02EEA3C-5485-4B77-B7B0-7A39B10F0BB4}" destId="{0FF1AF1C-630A-46D4-9EE9-7D0F99B23BBE}" srcOrd="5" destOrd="0" presId="urn:microsoft.com/office/officeart/2017/3/layout/HorizontalPathTimeline#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E70B-EE6D-407B-8E1F-FE26817B3B1D}">
      <dsp:nvSpPr>
        <dsp:cNvPr id="0" name=""/>
        <dsp:cNvSpPr/>
      </dsp:nvSpPr>
      <dsp:spPr>
        <a:xfrm>
          <a:off x="0" y="1988820"/>
          <a:ext cx="10013950" cy="165735"/>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EAA550E8-D286-40B4-9B20-40DE0FCA02CE}">
      <dsp:nvSpPr>
        <dsp:cNvPr id="0" name=""/>
        <dsp:cNvSpPr/>
      </dsp:nvSpPr>
      <dsp:spPr>
        <a:xfrm>
          <a:off x="1462137" y="1284446"/>
          <a:ext cx="0" cy="787241"/>
        </a:xfrm>
        <a:prstGeom prst="line">
          <a:avLst/>
        </a:prstGeom>
        <a:solidFill>
          <a:schemeClr val="lt1">
            <a:hueOff val="0"/>
            <a:satOff val="0"/>
            <a:lumOff val="0"/>
            <a:alphaOff val="0"/>
          </a:schemeClr>
        </a:solidFill>
        <a:ln>
          <a:noFill/>
          <a:prstDash val="dash"/>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08DCC00-CC60-4F76-9C61-F00E7DBFC778}">
      <dsp:nvSpPr>
        <dsp:cNvPr id="0" name=""/>
        <dsp:cNvSpPr/>
      </dsp:nvSpPr>
      <dsp:spPr>
        <a:xfrm>
          <a:off x="23837" y="662940"/>
          <a:ext cx="2876599" cy="621506"/>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4934" tIns="37273" rIns="144934" bIns="37273" numCol="1" spcCol="1270" anchor="ctr" anchorCtr="0">
          <a:noAutofit/>
        </a:bodyPr>
        <a:lstStyle/>
        <a:p>
          <a:pPr marL="0" lvl="0" indent="0" algn="ctr" defTabSz="711200">
            <a:lnSpc>
              <a:spcPct val="90000"/>
            </a:lnSpc>
            <a:spcBef>
              <a:spcPct val="0"/>
            </a:spcBef>
            <a:spcAft>
              <a:spcPts val="0"/>
            </a:spcAft>
            <a:buFont typeface="Arial" panose="020B0604020202020204" pitchFamily="34" charset="0"/>
            <a:buNone/>
          </a:pPr>
          <a:r>
            <a:rPr lang="en-US" sz="1600" b="0" i="0" kern="1200" dirty="0"/>
            <a:t>Best way to store data.</a:t>
          </a:r>
          <a:endParaRPr lang="en-US" sz="1600" kern="1200" spc="0" baseline="0" dirty="0"/>
        </a:p>
      </dsp:txBody>
      <dsp:txXfrm>
        <a:off x="23837" y="662940"/>
        <a:ext cx="2876599" cy="621506"/>
      </dsp:txXfrm>
    </dsp:sp>
    <dsp:sp modelId="{5C96A5F5-16B2-4AEA-9591-B66C220F4A65}">
      <dsp:nvSpPr>
        <dsp:cNvPr id="0" name=""/>
        <dsp:cNvSpPr/>
      </dsp:nvSpPr>
      <dsp:spPr>
        <a:xfrm>
          <a:off x="103277" y="2223168"/>
          <a:ext cx="2725029" cy="579422"/>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100000"/>
            </a:lnSpc>
            <a:spcBef>
              <a:spcPct val="0"/>
            </a:spcBef>
            <a:spcAft>
              <a:spcPts val="0"/>
            </a:spcAft>
            <a:buFont typeface="Arial" panose="020B0604020202020204" pitchFamily="34" charset="0"/>
            <a:buNone/>
          </a:pPr>
          <a:r>
            <a:rPr lang="en-US" sz="1800" b="1" kern="1200" spc="100" baseline="0" dirty="0"/>
            <a:t>Data Visualization</a:t>
          </a:r>
        </a:p>
      </dsp:txBody>
      <dsp:txXfrm>
        <a:off x="103277" y="2223168"/>
        <a:ext cx="2725029" cy="579422"/>
      </dsp:txXfrm>
    </dsp:sp>
    <dsp:sp modelId="{B3AC6DBE-85B6-4AF3-BADF-7E1E82B735CC}">
      <dsp:nvSpPr>
        <dsp:cNvPr id="0" name=""/>
        <dsp:cNvSpPr/>
      </dsp:nvSpPr>
      <dsp:spPr>
        <a:xfrm>
          <a:off x="1411367" y="2019895"/>
          <a:ext cx="101538" cy="103584"/>
        </a:xfrm>
        <a:prstGeom prst="ellipse">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14186A17-7B9F-4674-AD57-FF0C87A3CB32}">
      <dsp:nvSpPr>
        <dsp:cNvPr id="0" name=""/>
        <dsp:cNvSpPr/>
      </dsp:nvSpPr>
      <dsp:spPr>
        <a:xfrm>
          <a:off x="2949258" y="2071687"/>
          <a:ext cx="0" cy="787241"/>
        </a:xfrm>
        <a:prstGeom prst="line">
          <a:avLst/>
        </a:prstGeom>
        <a:solidFill>
          <a:schemeClr val="lt1">
            <a:hueOff val="0"/>
            <a:satOff val="0"/>
            <a:lumOff val="0"/>
            <a:alphaOff val="0"/>
          </a:schemeClr>
        </a:solidFill>
        <a:ln>
          <a:noFill/>
          <a:prstDash val="dash"/>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3A73CBFE-397D-467A-A65B-E19FAB2953BB}">
      <dsp:nvSpPr>
        <dsp:cNvPr id="0" name=""/>
        <dsp:cNvSpPr/>
      </dsp:nvSpPr>
      <dsp:spPr>
        <a:xfrm>
          <a:off x="1527685" y="2858928"/>
          <a:ext cx="2843145" cy="621506"/>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4934" tIns="37273" rIns="144934" bIns="37273" numCol="1" spcCol="1270" anchor="ctr" anchorCtr="0">
          <a:noAutofit/>
        </a:bodyPr>
        <a:lstStyle/>
        <a:p>
          <a:pPr marL="0" lvl="0" indent="0" algn="ctr" defTabSz="800100">
            <a:lnSpc>
              <a:spcPct val="90000"/>
            </a:lnSpc>
            <a:spcBef>
              <a:spcPct val="0"/>
            </a:spcBef>
            <a:spcAft>
              <a:spcPts val="0"/>
            </a:spcAft>
            <a:buFont typeface="Arial" panose="020B0604020202020204" pitchFamily="34" charset="0"/>
            <a:buNone/>
          </a:pPr>
          <a:r>
            <a:rPr lang="en-US" sz="1800" kern="1200" spc="0" baseline="0" dirty="0"/>
            <a:t>Calculation </a:t>
          </a:r>
        </a:p>
      </dsp:txBody>
      <dsp:txXfrm>
        <a:off x="1527685" y="2858928"/>
        <a:ext cx="2843145" cy="621506"/>
      </dsp:txXfrm>
    </dsp:sp>
    <dsp:sp modelId="{730471FC-8FAF-49B2-8F42-63D391F759BE}">
      <dsp:nvSpPr>
        <dsp:cNvPr id="0" name=""/>
        <dsp:cNvSpPr/>
      </dsp:nvSpPr>
      <dsp:spPr>
        <a:xfrm>
          <a:off x="1615694" y="1425759"/>
          <a:ext cx="2667778" cy="533328"/>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100000"/>
            </a:lnSpc>
            <a:spcBef>
              <a:spcPct val="0"/>
            </a:spcBef>
            <a:spcAft>
              <a:spcPts val="0"/>
            </a:spcAft>
            <a:buNone/>
          </a:pPr>
          <a:r>
            <a:rPr lang="en-US" sz="2000" b="1" kern="1200" spc="100" baseline="0" dirty="0"/>
            <a:t>Insert formulas</a:t>
          </a:r>
        </a:p>
      </dsp:txBody>
      <dsp:txXfrm>
        <a:off x="1615694" y="1425759"/>
        <a:ext cx="2667778" cy="533328"/>
      </dsp:txXfrm>
    </dsp:sp>
    <dsp:sp modelId="{F34C40A7-6131-4EF1-9887-E7EEA86D1562}">
      <dsp:nvSpPr>
        <dsp:cNvPr id="0" name=""/>
        <dsp:cNvSpPr/>
      </dsp:nvSpPr>
      <dsp:spPr>
        <a:xfrm>
          <a:off x="2899079" y="2019895"/>
          <a:ext cx="100357" cy="103584"/>
        </a:xfrm>
        <a:prstGeom prst="ellipse">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F1C3FD7B-71E0-4012-B7CE-2C80433ED975}">
      <dsp:nvSpPr>
        <dsp:cNvPr id="0" name=""/>
        <dsp:cNvSpPr/>
      </dsp:nvSpPr>
      <dsp:spPr>
        <a:xfrm>
          <a:off x="4977600" y="1284446"/>
          <a:ext cx="0" cy="787241"/>
        </a:xfrm>
        <a:prstGeom prst="line">
          <a:avLst/>
        </a:prstGeom>
        <a:solidFill>
          <a:schemeClr val="lt1">
            <a:hueOff val="0"/>
            <a:satOff val="0"/>
            <a:lumOff val="0"/>
            <a:alphaOff val="0"/>
          </a:schemeClr>
        </a:solidFill>
        <a:ln>
          <a:noFill/>
          <a:prstDash val="dash"/>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2467EBEC-ACAC-4EF4-B856-39067B4D928B}">
      <dsp:nvSpPr>
        <dsp:cNvPr id="0" name=""/>
        <dsp:cNvSpPr/>
      </dsp:nvSpPr>
      <dsp:spPr>
        <a:xfrm>
          <a:off x="3454785" y="662940"/>
          <a:ext cx="3045629" cy="621506"/>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4934" tIns="37273" rIns="144934" bIns="37273" numCol="1" spcCol="1270" anchor="ctr" anchorCtr="0">
          <a:noAutofit/>
        </a:bodyPr>
        <a:lstStyle/>
        <a:p>
          <a:pPr marL="0" lvl="0" indent="0" algn="ctr" defTabSz="1066800">
            <a:lnSpc>
              <a:spcPct val="90000"/>
            </a:lnSpc>
            <a:spcBef>
              <a:spcPct val="0"/>
            </a:spcBef>
            <a:spcAft>
              <a:spcPts val="0"/>
            </a:spcAft>
            <a:buFont typeface="Arial" panose="020B0604020202020204" pitchFamily="34" charset="0"/>
            <a:buNone/>
          </a:pPr>
          <a:r>
            <a:rPr lang="en-US" sz="2400" kern="1200" spc="0" baseline="0" dirty="0"/>
            <a:t>Simplify data</a:t>
          </a:r>
        </a:p>
      </dsp:txBody>
      <dsp:txXfrm>
        <a:off x="3454785" y="662940"/>
        <a:ext cx="3045629" cy="621506"/>
      </dsp:txXfrm>
    </dsp:sp>
    <dsp:sp modelId="{7605329C-2B32-4CD7-9B69-1B3DAB88562E}">
      <dsp:nvSpPr>
        <dsp:cNvPr id="0" name=""/>
        <dsp:cNvSpPr/>
      </dsp:nvSpPr>
      <dsp:spPr>
        <a:xfrm>
          <a:off x="3353805" y="2142488"/>
          <a:ext cx="2667778" cy="63320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100000"/>
            </a:lnSpc>
            <a:spcBef>
              <a:spcPct val="0"/>
            </a:spcBef>
            <a:spcAft>
              <a:spcPts val="0"/>
            </a:spcAft>
            <a:buFont typeface="+mj-lt"/>
            <a:buNone/>
          </a:pPr>
          <a:r>
            <a:rPr lang="en-US" sz="2000" b="1" kern="1200" spc="100" baseline="0" dirty="0"/>
            <a:t>Create Charts</a:t>
          </a:r>
        </a:p>
      </dsp:txBody>
      <dsp:txXfrm>
        <a:off x="3353805" y="2142488"/>
        <a:ext cx="2667778" cy="633209"/>
      </dsp:txXfrm>
    </dsp:sp>
    <dsp:sp modelId="{79B0CEDC-0005-4ACE-AB25-DB9533DC85C2}">
      <dsp:nvSpPr>
        <dsp:cNvPr id="0" name=""/>
        <dsp:cNvSpPr/>
      </dsp:nvSpPr>
      <dsp:spPr>
        <a:xfrm>
          <a:off x="4923847" y="2019895"/>
          <a:ext cx="107505" cy="103584"/>
        </a:xfrm>
        <a:prstGeom prst="ellipse">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EB9D58D6-E34B-4990-86E2-B1CAE3536A29}">
      <dsp:nvSpPr>
        <dsp:cNvPr id="0" name=""/>
        <dsp:cNvSpPr/>
      </dsp:nvSpPr>
      <dsp:spPr>
        <a:xfrm>
          <a:off x="6800405" y="2071687"/>
          <a:ext cx="0" cy="787241"/>
        </a:xfrm>
        <a:prstGeom prst="line">
          <a:avLst/>
        </a:prstGeom>
        <a:solidFill>
          <a:schemeClr val="lt1">
            <a:hueOff val="0"/>
            <a:satOff val="0"/>
            <a:lumOff val="0"/>
            <a:alphaOff val="0"/>
          </a:schemeClr>
        </a:solidFill>
        <a:ln>
          <a:noFill/>
          <a:prstDash val="dash"/>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160E0A3B-47C8-4C2F-8C45-EC9C3DFA1FFB}">
      <dsp:nvSpPr>
        <dsp:cNvPr id="0" name=""/>
        <dsp:cNvSpPr/>
      </dsp:nvSpPr>
      <dsp:spPr>
        <a:xfrm>
          <a:off x="5305087" y="2858928"/>
          <a:ext cx="2990636" cy="621506"/>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4934" tIns="37273" rIns="144934" bIns="37273"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kern="1200" spc="0" baseline="0" dirty="0"/>
            <a:t>Clarification of the work performed in organization</a:t>
          </a:r>
        </a:p>
      </dsp:txBody>
      <dsp:txXfrm>
        <a:off x="5305087" y="2858928"/>
        <a:ext cx="2990636" cy="621506"/>
      </dsp:txXfrm>
    </dsp:sp>
    <dsp:sp modelId="{5646D4EB-C7F1-4D0E-8051-C7D6C1D31ADE}">
      <dsp:nvSpPr>
        <dsp:cNvPr id="0" name=""/>
        <dsp:cNvSpPr/>
      </dsp:nvSpPr>
      <dsp:spPr>
        <a:xfrm>
          <a:off x="5464685" y="1359275"/>
          <a:ext cx="2667778" cy="650013"/>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ts val="0"/>
            </a:spcAft>
            <a:buFont typeface="Arial" panose="020B0604020202020204" pitchFamily="34" charset="0"/>
            <a:buNone/>
          </a:pPr>
          <a:r>
            <a:rPr lang="en-US" sz="2000" b="1" kern="1200" spc="100" baseline="0" dirty="0"/>
            <a:t>Futuristic use</a:t>
          </a:r>
        </a:p>
      </dsp:txBody>
      <dsp:txXfrm>
        <a:off x="5464685" y="1359275"/>
        <a:ext cx="2667778" cy="650013"/>
      </dsp:txXfrm>
    </dsp:sp>
    <dsp:sp modelId="{A72D3A03-5E34-4B13-9747-5EFFE003B8C1}">
      <dsp:nvSpPr>
        <dsp:cNvPr id="0" name=""/>
        <dsp:cNvSpPr/>
      </dsp:nvSpPr>
      <dsp:spPr>
        <a:xfrm>
          <a:off x="6747623" y="2019895"/>
          <a:ext cx="105563" cy="103584"/>
        </a:xfrm>
        <a:prstGeom prst="ellipse">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9DE62C25-DC37-4130-AE3D-9F589C2E8903}">
      <dsp:nvSpPr>
        <dsp:cNvPr id="0" name=""/>
        <dsp:cNvSpPr/>
      </dsp:nvSpPr>
      <dsp:spPr>
        <a:xfrm>
          <a:off x="8557183" y="1284430"/>
          <a:ext cx="0" cy="787272"/>
        </a:xfrm>
        <a:prstGeom prst="line">
          <a:avLst/>
        </a:prstGeom>
        <a:solidFill>
          <a:schemeClr val="lt1">
            <a:hueOff val="0"/>
            <a:satOff val="0"/>
            <a:lumOff val="0"/>
            <a:alphaOff val="0"/>
          </a:schemeClr>
        </a:solidFill>
        <a:ln>
          <a:noFill/>
          <a:prstDash val="dash"/>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277020A5-7024-4F77-9051-8B38AF80BE13}">
      <dsp:nvSpPr>
        <dsp:cNvPr id="0" name=""/>
        <dsp:cNvSpPr/>
      </dsp:nvSpPr>
      <dsp:spPr>
        <a:xfrm>
          <a:off x="7132998" y="662927"/>
          <a:ext cx="2848368" cy="621531"/>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4934" tIns="37273" rIns="144934" bIns="37273"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t>So many free templates to use.</a:t>
          </a:r>
          <a:endParaRPr lang="en-US" sz="1600" kern="1200" spc="0" baseline="0" dirty="0"/>
        </a:p>
      </dsp:txBody>
      <dsp:txXfrm>
        <a:off x="7132998" y="662927"/>
        <a:ext cx="2848368" cy="621531"/>
      </dsp:txXfrm>
    </dsp:sp>
    <dsp:sp modelId="{03CEA676-E009-456C-B86F-9C9A7D3DA364}">
      <dsp:nvSpPr>
        <dsp:cNvPr id="0" name=""/>
        <dsp:cNvSpPr/>
      </dsp:nvSpPr>
      <dsp:spPr>
        <a:xfrm>
          <a:off x="7223112" y="2276958"/>
          <a:ext cx="2633764" cy="36427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ts val="0"/>
            </a:spcAft>
            <a:buFont typeface="+mj-lt"/>
            <a:buNone/>
          </a:pPr>
          <a:r>
            <a:rPr lang="en-US" sz="2000" b="1" kern="1200" spc="100" baseline="0" dirty="0"/>
            <a:t>Transform clean</a:t>
          </a:r>
        </a:p>
      </dsp:txBody>
      <dsp:txXfrm>
        <a:off x="7223112" y="2276958"/>
        <a:ext cx="2633764" cy="364270"/>
      </dsp:txXfrm>
    </dsp:sp>
    <dsp:sp modelId="{864F9172-41AB-4727-BD60-71E6F62154FB}">
      <dsp:nvSpPr>
        <dsp:cNvPr id="0" name=""/>
        <dsp:cNvSpPr/>
      </dsp:nvSpPr>
      <dsp:spPr>
        <a:xfrm>
          <a:off x="8506912" y="2019893"/>
          <a:ext cx="100542" cy="103588"/>
        </a:xfrm>
        <a:prstGeom prst="ellipse">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Horizontal Path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asst0">
      <dgm:alg type="sp"/>
      <dgm:shape xmlns:r="http://schemas.openxmlformats.org/officeDocument/2006/relationships" type="rect" r:blip="">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fact="0.88"/>
                <dgm:constr type="h" for="ch" forName="L2TextContainer" refType="h" fact="0.15"/>
                <dgm:constr type="h" for="ch" forName="L2TextContainer" refType="h" op="lte" fact="0.31"/>
                <dgm:constr type="b" for="ch" forName="L2TextContainer" refType="h" fact="0.31"/>
                <dgm:constr type="l" for="ch" forName="L2TextContainer" refType="w" fact="0.06"/>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6"/>
                <dgm:constr type="h" for="ch" forName="FlexibleEmptyPlaceHolder" refType="h" op="gte" fact="0.005"/>
                <dgm:constr type="t" for="ch" forName="FlexibleEmptyPlaceHolder" refType="h" fact="0"/>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L1TextContainer" refType="w" fact="0.8"/>
                <dgm:constr type="l" for="ch" forName="L1TextContainer" refType="w" fact="0.1"/>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6"/>
                <dgm:constr type="h" for="ch" forName="FlexibleEmptyPlaceHolder" refType="h" op="gte" fact="0.005"/>
                <dgm:constr type="b" for="ch" forName="FlexibleEmptyPlaceHolder" refType="h"/>
                <dgm:constr type="w" for="ch" forName="L1TextContainer" refType="w" fact="0.8"/>
                <dgm:constr type="l" for="ch" forName="L1TextContainer" refType="w" fact="0.1"/>
                <dgm:constr type="t" for="ch" forName="L1TextContainer" refType="h" fact="0.35"/>
                <dgm:constr type="h" for="ch" forName="L1TextContainer" refType="h" fact="0.113"/>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fact="0.88"/>
                <dgm:constr type="h" for="ch" forName="L2TextContainer" refType="h" fact="0.15"/>
                <dgm:constr type="h" for="ch" forName="L2TextContainer" refType="h" op="lte" fact="0.31"/>
                <dgm:constr type="t" for="ch" forName="L2TextContainer" refType="h" fact="0.69"/>
                <dgm:constr type="l" for="ch" forName="L2TextContainer" refType="w" fact="0.06"/>
              </dgm:constrLst>
            </dgm:else>
          </dgm:choose>
          <dgm:layoutNode name="ConnectorPoint" styleLbl="fgAcc1" moveWith="L2TextContainer">
            <dgm:alg type="sp"/>
            <dgm:shape xmlns:r="http://schemas.openxmlformats.org/officeDocument/2006/relationships" type="ellipse" r:blip="" zOrderOff="10">
              <dgm:adjLst/>
            </dgm:shape>
            <dgm:presOf/>
            <dgm:constrLst/>
          </dgm:layoutNode>
          <dgm:layoutNode name="ConnectLine" styleLbl="alignNode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w" fact="0.14"/>
              <dgm:constr type="rMarg" refType="w" fact="0.14"/>
              <dgm:constr type="tMarg" refType="h" fact="0.17"/>
              <dgm:constr type="bMarg" refType="h" fact="0.17"/>
            </dgm:constrLst>
            <dgm:ruleLst>
              <dgm:rule type="h" val="INF" fact="NaN" max="NaN"/>
              <dgm:rule type="primFontSz" val="11"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488C29-9E04-4B26-9F0D-4A69CE9FE1A5}" type="datetimeFigureOut">
              <a:rPr lang="en-US" smtClean="0"/>
              <a:t>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2E0407-935A-438B-AF66-28803EDE65A9}" type="slidenum">
              <a:rPr lang="en-US" smtClean="0"/>
              <a:t>‹#›</a:t>
            </a:fld>
            <a:endParaRPr lang="en-US" dirty="0"/>
          </a:p>
        </p:txBody>
      </p:sp>
    </p:spTree>
    <p:extLst>
      <p:ext uri="{BB962C8B-B14F-4D97-AF65-F5344CB8AC3E}">
        <p14:creationId xmlns:p14="http://schemas.microsoft.com/office/powerpoint/2010/main" val="190795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18E17-E86B-4918-AC6E-373CA9D866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7628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18E17-E86B-4918-AC6E-373CA9D866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6450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18E17-E86B-4918-AC6E-373CA9D866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7628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2">
            <a:alpha val="70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F47124D-D927-400B-B59C-CEDBD507BE0C}"/>
              </a:ext>
              <a:ext uri="{C183D7F6-B498-43B3-948B-1728B52AA6E4}">
                <adec:decorative xmlns:adec="http://schemas.microsoft.com/office/drawing/2017/decorative" val="1"/>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rot="16200000">
            <a:off x="43976" y="-43974"/>
            <a:ext cx="1447800" cy="1535750"/>
          </a:xfrm>
          <a:prstGeom prst="rect">
            <a:avLst/>
          </a:prstGeom>
        </p:spPr>
      </p:pic>
      <p:sp>
        <p:nvSpPr>
          <p:cNvPr id="10" name="Title 1">
            <a:extLst>
              <a:ext uri="{FF2B5EF4-FFF2-40B4-BE49-F238E27FC236}">
                <a16:creationId xmlns:a16="http://schemas.microsoft.com/office/drawing/2014/main" id="{D6ADF6CE-9ECB-46C3-934F-B81BC2BE0449}"/>
              </a:ext>
            </a:extLst>
          </p:cNvPr>
          <p:cNvSpPr>
            <a:spLocks noGrp="1"/>
          </p:cNvSpPr>
          <p:nvPr>
            <p:ph type="ctrTitle"/>
          </p:nvPr>
        </p:nvSpPr>
        <p:spPr>
          <a:xfrm>
            <a:off x="1293876" y="304801"/>
            <a:ext cx="9601200" cy="1534297"/>
          </a:xfrm>
        </p:spPr>
        <p:txBody>
          <a:bodyPr anchor="b">
            <a:normAutofit/>
          </a:bodyPr>
          <a:lstStyle>
            <a:lvl1pPr algn="ctr">
              <a:defRPr>
                <a:solidFill>
                  <a:schemeClr val="tx2"/>
                </a:solidFill>
              </a:defRPr>
            </a:lvl1pPr>
          </a:lstStyle>
          <a:p>
            <a:pPr>
              <a:lnSpc>
                <a:spcPct val="100000"/>
              </a:lnSpc>
            </a:pPr>
            <a:r>
              <a:rPr lang="en-US" sz="4400" spc="120">
                <a:solidFill>
                  <a:schemeClr val="tx2"/>
                </a:solidFill>
                <a:cs typeface="Posterama" panose="020B0504020200020000" pitchFamily="34" charset="0"/>
              </a:rPr>
              <a:t>Click to edit Master title style</a:t>
            </a:r>
            <a:endParaRPr lang="en-US" sz="4400" spc="120" dirty="0">
              <a:solidFill>
                <a:schemeClr val="tx2"/>
              </a:solidFill>
              <a:cs typeface="Posterama" panose="020B0504020200020000" pitchFamily="34" charset="0"/>
            </a:endParaRPr>
          </a:p>
        </p:txBody>
      </p:sp>
      <p:sp>
        <p:nvSpPr>
          <p:cNvPr id="19" name="Picture Placeholder 18">
            <a:extLst>
              <a:ext uri="{FF2B5EF4-FFF2-40B4-BE49-F238E27FC236}">
                <a16:creationId xmlns:a16="http://schemas.microsoft.com/office/drawing/2014/main" id="{62DF7C0A-1B3B-401D-A625-E7F87B1DFE07}"/>
              </a:ext>
            </a:extLst>
          </p:cNvPr>
          <p:cNvSpPr>
            <a:spLocks noGrp="1"/>
          </p:cNvSpPr>
          <p:nvPr>
            <p:ph type="pic" sz="quarter" idx="13" hasCustomPrompt="1"/>
          </p:nvPr>
        </p:nvSpPr>
        <p:spPr>
          <a:xfrm>
            <a:off x="619840" y="3013206"/>
            <a:ext cx="11084189" cy="3854030"/>
          </a:xfrm>
          <a:custGeom>
            <a:avLst/>
            <a:gdLst>
              <a:gd name="connsiteX0" fmla="*/ 5542094 w 11084189"/>
              <a:gd name="connsiteY0" fmla="*/ 0 h 3854030"/>
              <a:gd name="connsiteX1" fmla="*/ 11061525 w 11084189"/>
              <a:gd name="connsiteY1" fmla="*/ 3748287 h 3854030"/>
              <a:gd name="connsiteX2" fmla="*/ 11084189 w 11084189"/>
              <a:gd name="connsiteY2" fmla="*/ 3854030 h 3854030"/>
              <a:gd name="connsiteX3" fmla="*/ 0 w 11084189"/>
              <a:gd name="connsiteY3" fmla="*/ 3854030 h 3854030"/>
              <a:gd name="connsiteX4" fmla="*/ 22663 w 11084189"/>
              <a:gd name="connsiteY4" fmla="*/ 3748287 h 3854030"/>
              <a:gd name="connsiteX5" fmla="*/ 5542094 w 11084189"/>
              <a:gd name="connsiteY5" fmla="*/ 0 h 385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84189" h="3854030">
                <a:moveTo>
                  <a:pt x="5542094" y="0"/>
                </a:moveTo>
                <a:cubicBezTo>
                  <a:pt x="8264668" y="0"/>
                  <a:pt x="10536186" y="1609144"/>
                  <a:pt x="11061525" y="3748287"/>
                </a:cubicBezTo>
                <a:lnTo>
                  <a:pt x="11084189" y="3854030"/>
                </a:lnTo>
                <a:lnTo>
                  <a:pt x="0" y="3854030"/>
                </a:lnTo>
                <a:lnTo>
                  <a:pt x="22663" y="3748287"/>
                </a:lnTo>
                <a:cubicBezTo>
                  <a:pt x="548002" y="1609144"/>
                  <a:pt x="2819520" y="0"/>
                  <a:pt x="5542094" y="0"/>
                </a:cubicBezTo>
                <a:close/>
              </a:path>
            </a:pathLst>
          </a:custGeom>
        </p:spPr>
        <p:txBody>
          <a:bodyPr wrap="square" anchor="ctr">
            <a:noAutofit/>
          </a:bodyPr>
          <a:lstStyle>
            <a:lvl1pPr marL="0" indent="0" algn="ctr">
              <a:buNone/>
              <a:defRPr>
                <a:solidFill>
                  <a:schemeClr val="tx2"/>
                </a:solidFill>
              </a:defRPr>
            </a:lvl1pPr>
          </a:lstStyle>
          <a:p>
            <a:r>
              <a:rPr lang="en-US" dirty="0"/>
              <a:t>Click to add photo</a:t>
            </a:r>
          </a:p>
        </p:txBody>
      </p:sp>
      <p:sp>
        <p:nvSpPr>
          <p:cNvPr id="11" name="Subtitle 2">
            <a:extLst>
              <a:ext uri="{FF2B5EF4-FFF2-40B4-BE49-F238E27FC236}">
                <a16:creationId xmlns:a16="http://schemas.microsoft.com/office/drawing/2014/main" id="{ADA6D2C5-E6A9-4A27-AE58-9CEDCFCB4C92}"/>
              </a:ext>
            </a:extLst>
          </p:cNvPr>
          <p:cNvSpPr>
            <a:spLocks noGrp="1"/>
          </p:cNvSpPr>
          <p:nvPr>
            <p:ph type="subTitle" idx="1"/>
          </p:nvPr>
        </p:nvSpPr>
        <p:spPr>
          <a:xfrm>
            <a:off x="1712976" y="1905001"/>
            <a:ext cx="8763001" cy="962442"/>
          </a:xfrm>
        </p:spPr>
        <p:txBody>
          <a:bodyPr anchor="t"/>
          <a:lstStyle>
            <a:lvl1pPr marL="0" indent="0" algn="ctr">
              <a:buNone/>
              <a:defRPr>
                <a:solidFill>
                  <a:schemeClr val="tx2"/>
                </a:solidFill>
              </a:defRPr>
            </a:lvl1pPr>
          </a:lstStyle>
          <a:p>
            <a:pPr>
              <a:lnSpc>
                <a:spcPct val="110000"/>
              </a:lnSpc>
            </a:pPr>
            <a:r>
              <a:rPr lang="en-US" sz="2200">
                <a:solidFill>
                  <a:schemeClr val="tx2"/>
                </a:solidFill>
                <a:cs typeface="Segoe UI Semilight" panose="020B0402040204020203" pitchFamily="34" charset="0"/>
              </a:rPr>
              <a:t>Click to edit Master subtitle style</a:t>
            </a:r>
            <a:endParaRPr lang="en-US" sz="2200" dirty="0">
              <a:solidFill>
                <a:schemeClr val="tx2"/>
              </a:solidFill>
              <a:cs typeface="Segoe UI Semilight" panose="020B0402040204020203" pitchFamily="34" charset="0"/>
            </a:endParaRPr>
          </a:p>
        </p:txBody>
      </p:sp>
      <p:pic>
        <p:nvPicPr>
          <p:cNvPr id="12" name="Picture 11">
            <a:extLst>
              <a:ext uri="{FF2B5EF4-FFF2-40B4-BE49-F238E27FC236}">
                <a16:creationId xmlns:a16="http://schemas.microsoft.com/office/drawing/2014/main" id="{7B147A7F-B058-475D-BA3A-E1807E37B5D5}"/>
              </a:ext>
              <a:ext uri="{C183D7F6-B498-43B3-948B-1728B52AA6E4}">
                <adec:decorative xmlns:adec="http://schemas.microsoft.com/office/drawing/2017/decorative" val="1"/>
              </a:ext>
            </a:extLst>
          </p:cNvPr>
          <p:cNvPicPr>
            <a:picLocks noChangeAspect="1"/>
          </p:cNvPicPr>
          <p:nvPr userDrawn="1"/>
        </p:nvPicPr>
        <p:blipFill rotWithShape="1">
          <a:blip r:embed="rId3" cstate="screen">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0820400" y="3144779"/>
            <a:ext cx="1371600" cy="2548349"/>
          </a:xfrm>
          <a:prstGeom prst="rect">
            <a:avLst/>
          </a:prstGeom>
        </p:spPr>
      </p:pic>
    </p:spTree>
    <p:extLst>
      <p:ext uri="{BB962C8B-B14F-4D97-AF65-F5344CB8AC3E}">
        <p14:creationId xmlns:p14="http://schemas.microsoft.com/office/powerpoint/2010/main" val="728819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ntent 3 Column">
    <p:bg>
      <p:bgPr>
        <a:solidFill>
          <a:schemeClr val="bg2">
            <a:alpha val="70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EDB5FC-CA7C-4369-A121-67C4C93AB4B9}"/>
              </a:ext>
              <a:ext uri="{C183D7F6-B498-43B3-948B-1728B52AA6E4}">
                <adec:decorative xmlns:adec="http://schemas.microsoft.com/office/drawing/2017/decorative" val="1"/>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0744200" y="0"/>
            <a:ext cx="1447800" cy="1535750"/>
          </a:xfrm>
          <a:prstGeom prst="rect">
            <a:avLst/>
          </a:prstGeom>
        </p:spPr>
      </p:pic>
      <p:sp>
        <p:nvSpPr>
          <p:cNvPr id="10" name="Title 1">
            <a:extLst>
              <a:ext uri="{FF2B5EF4-FFF2-40B4-BE49-F238E27FC236}">
                <a16:creationId xmlns:a16="http://schemas.microsoft.com/office/drawing/2014/main" id="{79814F19-D3DA-42AB-AAD4-22D54FE3743B}"/>
              </a:ext>
            </a:extLst>
          </p:cNvPr>
          <p:cNvSpPr>
            <a:spLocks noGrp="1"/>
          </p:cNvSpPr>
          <p:nvPr>
            <p:ph type="title"/>
          </p:nvPr>
        </p:nvSpPr>
        <p:spPr>
          <a:xfrm>
            <a:off x="838201" y="559814"/>
            <a:ext cx="10348146" cy="753172"/>
          </a:xfrm>
        </p:spPr>
        <p:txBody>
          <a:bodyPr anchor="t">
            <a:normAutofit/>
          </a:bodyPr>
          <a:lstStyle>
            <a:lvl1pPr>
              <a:defRPr>
                <a:solidFill>
                  <a:schemeClr val="tx2"/>
                </a:solidFill>
              </a:defRPr>
            </a:lvl1pPr>
          </a:lstStyle>
          <a:p>
            <a:pPr>
              <a:lnSpc>
                <a:spcPct val="100000"/>
              </a:lnSpc>
            </a:pPr>
            <a:r>
              <a:rPr lang="en-US" spc="120">
                <a:solidFill>
                  <a:schemeClr val="tx2"/>
                </a:solidFill>
                <a:cs typeface="Posterama" panose="020B0504020200020000" pitchFamily="34" charset="0"/>
              </a:rPr>
              <a:t>Click to edit Master title style</a:t>
            </a:r>
            <a:endParaRPr lang="en-US" spc="120" dirty="0">
              <a:solidFill>
                <a:schemeClr val="tx2"/>
              </a:solidFill>
              <a:cs typeface="Posterama" panose="020B0504020200020000" pitchFamily="34" charset="0"/>
            </a:endParaRPr>
          </a:p>
        </p:txBody>
      </p:sp>
      <p:pic>
        <p:nvPicPr>
          <p:cNvPr id="11" name="Picture 10">
            <a:extLst>
              <a:ext uri="{FF2B5EF4-FFF2-40B4-BE49-F238E27FC236}">
                <a16:creationId xmlns:a16="http://schemas.microsoft.com/office/drawing/2014/main" id="{14126634-B312-428E-8F30-17C18904047D}"/>
              </a:ext>
              <a:ext uri="{C183D7F6-B498-43B3-948B-1728B52AA6E4}">
                <adec:decorative xmlns:adec="http://schemas.microsoft.com/office/drawing/2017/decorative" val="1"/>
              </a:ext>
            </a:extLst>
          </p:cNvPr>
          <p:cNvPicPr>
            <a:picLocks noChangeAspect="1"/>
          </p:cNvPicPr>
          <p:nvPr userDrawn="1"/>
        </p:nvPicPr>
        <p:blipFill rotWithShape="1">
          <a:blip r:embed="rId3" cstate="screen">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rot="10800000">
            <a:off x="-1" y="2719661"/>
            <a:ext cx="830249" cy="2548349"/>
          </a:xfrm>
          <a:prstGeom prst="rect">
            <a:avLst/>
          </a:prstGeom>
        </p:spPr>
      </p:pic>
      <p:sp>
        <p:nvSpPr>
          <p:cNvPr id="12" name="Date Placeholder 5">
            <a:extLst>
              <a:ext uri="{FF2B5EF4-FFF2-40B4-BE49-F238E27FC236}">
                <a16:creationId xmlns:a16="http://schemas.microsoft.com/office/drawing/2014/main" id="{1AC832B9-3155-477F-89D0-A170836416F1}"/>
              </a:ext>
            </a:extLst>
          </p:cNvPr>
          <p:cNvSpPr>
            <a:spLocks noGrp="1"/>
          </p:cNvSpPr>
          <p:nvPr>
            <p:ph type="dt" sz="half" idx="10"/>
          </p:nvPr>
        </p:nvSpPr>
        <p:spPr>
          <a:xfrm>
            <a:off x="838200" y="6324600"/>
            <a:ext cx="2743200" cy="365125"/>
          </a:xfrm>
        </p:spPr>
        <p:txBody>
          <a:bodyPr/>
          <a:lstStyle>
            <a:lvl1pPr>
              <a:defRPr>
                <a:solidFill>
                  <a:schemeClr val="tx1">
                    <a:alpha val="60000"/>
                  </a:schemeClr>
                </a:solidFill>
              </a:defRPr>
            </a:lvl1pPr>
          </a:lstStyle>
          <a:p>
            <a:pPr>
              <a:defRPr/>
            </a:pPr>
            <a:r>
              <a:rPr lang="en-US" dirty="0"/>
              <a:t>20XX</a:t>
            </a:r>
          </a:p>
        </p:txBody>
      </p:sp>
      <p:sp>
        <p:nvSpPr>
          <p:cNvPr id="13" name="Footer Placeholder 6">
            <a:extLst>
              <a:ext uri="{FF2B5EF4-FFF2-40B4-BE49-F238E27FC236}">
                <a16:creationId xmlns:a16="http://schemas.microsoft.com/office/drawing/2014/main" id="{7801D982-FEE5-4484-AD95-86DEE2E5D214}"/>
              </a:ext>
            </a:extLst>
          </p:cNvPr>
          <p:cNvSpPr>
            <a:spLocks noGrp="1"/>
          </p:cNvSpPr>
          <p:nvPr>
            <p:ph type="ftr" sz="quarter" idx="11"/>
          </p:nvPr>
        </p:nvSpPr>
        <p:spPr>
          <a:xfrm>
            <a:off x="4038600" y="6324600"/>
            <a:ext cx="4114800" cy="365125"/>
          </a:xfrm>
        </p:spPr>
        <p:txBody>
          <a:bodyPr/>
          <a:lstStyle>
            <a:lvl1pPr>
              <a:defRPr>
                <a:solidFill>
                  <a:schemeClr val="tx1">
                    <a:alpha val="60000"/>
                  </a:schemeClr>
                </a:solidFill>
              </a:defRPr>
            </a:lvl1pPr>
          </a:lstStyle>
          <a:p>
            <a:r>
              <a:rPr lang="en-US" dirty="0"/>
              <a:t>Presentation title</a:t>
            </a:r>
          </a:p>
        </p:txBody>
      </p:sp>
      <p:sp>
        <p:nvSpPr>
          <p:cNvPr id="14" name="Slide Number Placeholder 7">
            <a:extLst>
              <a:ext uri="{FF2B5EF4-FFF2-40B4-BE49-F238E27FC236}">
                <a16:creationId xmlns:a16="http://schemas.microsoft.com/office/drawing/2014/main" id="{5F932331-BB94-49D3-9E40-67111663B4F6}"/>
              </a:ext>
            </a:extLst>
          </p:cNvPr>
          <p:cNvSpPr>
            <a:spLocks noGrp="1"/>
          </p:cNvSpPr>
          <p:nvPr>
            <p:ph type="sldNum" sz="quarter" idx="12"/>
          </p:nvPr>
        </p:nvSpPr>
        <p:spPr>
          <a:xfrm>
            <a:off x="8610600" y="6324600"/>
            <a:ext cx="2743200" cy="365125"/>
          </a:xfrm>
        </p:spPr>
        <p:txBody>
          <a:bodyPr/>
          <a:lstStyle>
            <a:lvl1pPr>
              <a:defRPr>
                <a:solidFill>
                  <a:schemeClr val="tx1">
                    <a:alpha val="60000"/>
                  </a:schemeClr>
                </a:solidFill>
              </a:defRPr>
            </a:lvl1pPr>
          </a:lstStyle>
          <a:p>
            <a:pPr>
              <a:defRPr/>
            </a:pPr>
            <a:fld id="{73B850FF-6169-4056-8077-06FFA93A5366}" type="slidenum">
              <a:rPr lang="en-US" smtClean="0"/>
              <a:pPr>
                <a:defRPr/>
              </a:pPr>
              <a:t>‹#›</a:t>
            </a:fld>
            <a:endParaRPr lang="en-US" dirty="0"/>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05653" y="1719628"/>
            <a:ext cx="3300183" cy="554038"/>
          </a:xfrm>
        </p:spPr>
        <p:txBody>
          <a:bodyPr>
            <a:normAutofit/>
          </a:bodyPr>
          <a:lstStyle>
            <a:lvl1pPr marL="0" indent="0">
              <a:buNone/>
              <a:defRPr sz="2400" b="1">
                <a:solidFill>
                  <a:schemeClr val="accent4"/>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06265"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529261" y="1719628"/>
            <a:ext cx="3300183" cy="554038"/>
          </a:xfrm>
        </p:spPr>
        <p:txBody>
          <a:bodyPr>
            <a:normAutofit/>
          </a:bodyPr>
          <a:lstStyle>
            <a:lvl1pPr marL="0" indent="0">
              <a:buNone/>
              <a:defRPr sz="2400" b="1">
                <a:solidFill>
                  <a:schemeClr val="accent4"/>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52987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8053617" y="1719628"/>
            <a:ext cx="3300183" cy="554038"/>
          </a:xfrm>
        </p:spPr>
        <p:txBody>
          <a:bodyPr>
            <a:normAutofit/>
          </a:bodyPr>
          <a:lstStyle>
            <a:lvl1pPr marL="0" indent="0">
              <a:buNone/>
              <a:defRPr sz="2400" b="1">
                <a:solidFill>
                  <a:schemeClr val="accent4"/>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8054229"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Tree>
    <p:extLst>
      <p:ext uri="{BB962C8B-B14F-4D97-AF65-F5344CB8AC3E}">
        <p14:creationId xmlns:p14="http://schemas.microsoft.com/office/powerpoint/2010/main" val="1920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Summary">
    <p:bg>
      <p:bgPr>
        <a:solidFill>
          <a:schemeClr val="bg2">
            <a:alpha val="7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DDA21C8-9B4F-48CA-BBF3-273AA89D85D8}"/>
              </a:ext>
            </a:extLst>
          </p:cNvPr>
          <p:cNvSpPr>
            <a:spLocks noGrp="1"/>
          </p:cNvSpPr>
          <p:nvPr>
            <p:ph type="title"/>
          </p:nvPr>
        </p:nvSpPr>
        <p:spPr>
          <a:xfrm>
            <a:off x="7696200" y="461339"/>
            <a:ext cx="3949840" cy="2251716"/>
          </a:xfrm>
        </p:spPr>
        <p:txBody>
          <a:bodyPr>
            <a:normAutofit/>
          </a:bodyPr>
          <a:lstStyle>
            <a:lvl1pPr>
              <a:defRPr>
                <a:solidFill>
                  <a:schemeClr val="tx2"/>
                </a:solidFill>
              </a:defRPr>
            </a:lvl1pPr>
          </a:lstStyle>
          <a:p>
            <a:pPr>
              <a:lnSpc>
                <a:spcPct val="100000"/>
              </a:lnSpc>
            </a:pPr>
            <a:r>
              <a:rPr lang="en-US" sz="3600" spc="120">
                <a:solidFill>
                  <a:schemeClr val="tx2"/>
                </a:solidFill>
                <a:cs typeface="Posterama" panose="020B0504020200020000" pitchFamily="34" charset="0"/>
              </a:rPr>
              <a:t>Click to edit Master title style</a:t>
            </a:r>
            <a:endParaRPr lang="en-US" sz="3600" spc="120" dirty="0">
              <a:solidFill>
                <a:schemeClr val="tx2"/>
              </a:solidFill>
              <a:cs typeface="Posterama" panose="020B0504020200020000" pitchFamily="34" charset="0"/>
            </a:endParaRPr>
          </a:p>
        </p:txBody>
      </p:sp>
      <p:sp>
        <p:nvSpPr>
          <p:cNvPr id="11" name="Rectangle 10">
            <a:extLst>
              <a:ext uri="{FF2B5EF4-FFF2-40B4-BE49-F238E27FC236}">
                <a16:creationId xmlns:a16="http://schemas.microsoft.com/office/drawing/2014/main" id="{6FC60A49-3E5E-45D9-82CF-80174402BDE3}"/>
              </a:ext>
              <a:ext uri="{C183D7F6-B498-43B3-948B-1728B52AA6E4}">
                <adec:decorative xmlns:adec="http://schemas.microsoft.com/office/drawing/2017/decorative" val="1"/>
              </a:ext>
            </a:extLst>
          </p:cNvPr>
          <p:cNvSpPr/>
          <p:nvPr userDrawn="1"/>
        </p:nvSpPr>
        <p:spPr>
          <a:xfrm>
            <a:off x="-7942" y="0"/>
            <a:ext cx="719262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2" name="Rectangle 11">
            <a:extLst>
              <a:ext uri="{FF2B5EF4-FFF2-40B4-BE49-F238E27FC236}">
                <a16:creationId xmlns:a16="http://schemas.microsoft.com/office/drawing/2014/main" id="{493E687B-7CD1-42D6-B28F-7CF3EB7148AC}"/>
              </a:ext>
              <a:ext uri="{C183D7F6-B498-43B3-948B-1728B52AA6E4}">
                <adec:decorative xmlns:adec="http://schemas.microsoft.com/office/drawing/2017/decorative" val="1"/>
              </a:ext>
            </a:extLst>
          </p:cNvPr>
          <p:cNvSpPr/>
          <p:nvPr userDrawn="1"/>
        </p:nvSpPr>
        <p:spPr>
          <a:xfrm rot="10800000">
            <a:off x="-7942" y="0"/>
            <a:ext cx="719263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2" name="Picture Placeholder 19">
            <a:extLst>
              <a:ext uri="{FF2B5EF4-FFF2-40B4-BE49-F238E27FC236}">
                <a16:creationId xmlns:a16="http://schemas.microsoft.com/office/drawing/2014/main" id="{B458BE2E-5260-4DB2-86A2-2C93610844D0}"/>
              </a:ext>
            </a:extLst>
          </p:cNvPr>
          <p:cNvSpPr>
            <a:spLocks noGrp="1"/>
          </p:cNvSpPr>
          <p:nvPr>
            <p:ph type="pic" sz="quarter" idx="13" hasCustomPrompt="1"/>
          </p:nvPr>
        </p:nvSpPr>
        <p:spPr>
          <a:xfrm>
            <a:off x="838200" y="461339"/>
            <a:ext cx="5508288" cy="2831136"/>
          </a:xfrm>
        </p:spPr>
        <p:txBody>
          <a:bodyPr/>
          <a:lstStyle>
            <a:lvl1pPr marL="0" indent="0" algn="ctr">
              <a:buNone/>
              <a:defRPr/>
            </a:lvl1pPr>
          </a:lstStyle>
          <a:p>
            <a:r>
              <a:rPr lang="en-US" dirty="0"/>
              <a:t>Click to add photo</a:t>
            </a:r>
          </a:p>
        </p:txBody>
      </p:sp>
      <p:sp>
        <p:nvSpPr>
          <p:cNvPr id="23" name="Picture Placeholder 19">
            <a:extLst>
              <a:ext uri="{FF2B5EF4-FFF2-40B4-BE49-F238E27FC236}">
                <a16:creationId xmlns:a16="http://schemas.microsoft.com/office/drawing/2014/main" id="{73295B3D-C1CE-453D-B606-79917F4EFDDE}"/>
              </a:ext>
            </a:extLst>
          </p:cNvPr>
          <p:cNvSpPr>
            <a:spLocks noGrp="1"/>
          </p:cNvSpPr>
          <p:nvPr>
            <p:ph type="pic" sz="quarter" idx="14" hasCustomPrompt="1"/>
          </p:nvPr>
        </p:nvSpPr>
        <p:spPr>
          <a:xfrm>
            <a:off x="830826" y="3429000"/>
            <a:ext cx="5508288" cy="2831136"/>
          </a:xfrm>
        </p:spPr>
        <p:txBody>
          <a:bodyPr/>
          <a:lstStyle>
            <a:lvl1pPr marL="0" indent="0" algn="ctr">
              <a:buNone/>
              <a:defRPr/>
            </a:lvl1pPr>
          </a:lstStyle>
          <a:p>
            <a:r>
              <a:rPr lang="en-US" dirty="0"/>
              <a:t>Click to add photo</a:t>
            </a:r>
          </a:p>
        </p:txBody>
      </p:sp>
      <p:sp>
        <p:nvSpPr>
          <p:cNvPr id="15" name="Date Placeholder 6">
            <a:extLst>
              <a:ext uri="{FF2B5EF4-FFF2-40B4-BE49-F238E27FC236}">
                <a16:creationId xmlns:a16="http://schemas.microsoft.com/office/drawing/2014/main" id="{42C36F80-96FA-43AC-ACFF-C626ED2F6F0C}"/>
              </a:ext>
            </a:extLst>
          </p:cNvPr>
          <p:cNvSpPr>
            <a:spLocks noGrp="1"/>
          </p:cNvSpPr>
          <p:nvPr>
            <p:ph type="dt" sz="half" idx="10"/>
          </p:nvPr>
        </p:nvSpPr>
        <p:spPr>
          <a:xfrm>
            <a:off x="838200" y="6327648"/>
            <a:ext cx="2743200" cy="365125"/>
          </a:xfrm>
        </p:spPr>
        <p:txBody>
          <a:bodyPr/>
          <a:lstStyle>
            <a:lvl1pPr>
              <a:defRPr>
                <a:solidFill>
                  <a:schemeClr val="bg1">
                    <a:alpha val="60000"/>
                  </a:schemeClr>
                </a:solidFill>
              </a:defRPr>
            </a:lvl1pPr>
          </a:lstStyle>
          <a:p>
            <a:r>
              <a:rPr lang="en-US" dirty="0"/>
              <a:t>20XX</a:t>
            </a:r>
          </a:p>
        </p:txBody>
      </p:sp>
      <p:sp>
        <p:nvSpPr>
          <p:cNvPr id="27" name="Text Placeholder 25">
            <a:extLst>
              <a:ext uri="{FF2B5EF4-FFF2-40B4-BE49-F238E27FC236}">
                <a16:creationId xmlns:a16="http://schemas.microsoft.com/office/drawing/2014/main" id="{3A3DA98F-3AD9-4503-8525-7A30DD715BDF}"/>
              </a:ext>
            </a:extLst>
          </p:cNvPr>
          <p:cNvSpPr>
            <a:spLocks noGrp="1"/>
          </p:cNvSpPr>
          <p:nvPr>
            <p:ph type="body" sz="quarter" idx="15" hasCustomPrompt="1"/>
          </p:nvPr>
        </p:nvSpPr>
        <p:spPr>
          <a:xfrm>
            <a:off x="7690290" y="2867741"/>
            <a:ext cx="3949586" cy="3294680"/>
          </a:xfrm>
        </p:spPr>
        <p:txBody>
          <a:bodyPr>
            <a:normAutofit/>
          </a:bodyPr>
          <a:lstStyle>
            <a:lvl1pPr marL="0" indent="0">
              <a:buNone/>
              <a:defRPr sz="1800">
                <a:solidFill>
                  <a:schemeClr val="tx2"/>
                </a:solidFill>
              </a:defRPr>
            </a:lvl1pPr>
          </a:lstStyle>
          <a:p>
            <a:pPr lvl="0"/>
            <a:r>
              <a:rPr lang="en-US" dirty="0"/>
              <a:t>Click to add text</a:t>
            </a:r>
          </a:p>
        </p:txBody>
      </p:sp>
      <p:sp>
        <p:nvSpPr>
          <p:cNvPr id="16" name="Footer Placeholder 7">
            <a:extLst>
              <a:ext uri="{FF2B5EF4-FFF2-40B4-BE49-F238E27FC236}">
                <a16:creationId xmlns:a16="http://schemas.microsoft.com/office/drawing/2014/main" id="{29F436A2-3398-4A5A-AF46-81BC526412C9}"/>
              </a:ext>
            </a:extLst>
          </p:cNvPr>
          <p:cNvSpPr>
            <a:spLocks noGrp="1"/>
          </p:cNvSpPr>
          <p:nvPr>
            <p:ph type="ftr" sz="quarter" idx="11"/>
          </p:nvPr>
        </p:nvSpPr>
        <p:spPr>
          <a:xfrm>
            <a:off x="7696200" y="6327648"/>
            <a:ext cx="3045406" cy="365125"/>
          </a:xfrm>
        </p:spPr>
        <p:txBody>
          <a:bodyPr/>
          <a:lstStyle>
            <a:lvl1pPr algn="l">
              <a:defRPr>
                <a:solidFill>
                  <a:schemeClr val="tx1">
                    <a:alpha val="60000"/>
                  </a:schemeClr>
                </a:solidFill>
              </a:defRPr>
            </a:lvl1pPr>
          </a:lstStyle>
          <a:p>
            <a:r>
              <a:rPr lang="en-US" dirty="0"/>
              <a:t>Presentation title</a:t>
            </a:r>
          </a:p>
        </p:txBody>
      </p:sp>
      <p:sp>
        <p:nvSpPr>
          <p:cNvPr id="17" name="Slide Number Placeholder 8">
            <a:extLst>
              <a:ext uri="{FF2B5EF4-FFF2-40B4-BE49-F238E27FC236}">
                <a16:creationId xmlns:a16="http://schemas.microsoft.com/office/drawing/2014/main" id="{78BD5B31-7A42-46D8-A5A3-CD0DC4B99F63}"/>
              </a:ext>
            </a:extLst>
          </p:cNvPr>
          <p:cNvSpPr>
            <a:spLocks noGrp="1"/>
          </p:cNvSpPr>
          <p:nvPr>
            <p:ph type="sldNum" sz="quarter" idx="12"/>
          </p:nvPr>
        </p:nvSpPr>
        <p:spPr>
          <a:xfrm>
            <a:off x="10820400" y="6327648"/>
            <a:ext cx="533400" cy="365125"/>
          </a:xfrm>
        </p:spPr>
        <p:txBody>
          <a:bodyPr/>
          <a:lstStyle>
            <a:lvl1pPr>
              <a:defRPr>
                <a:solidFill>
                  <a:schemeClr val="tx1">
                    <a:alpha val="60000"/>
                  </a:schemeClr>
                </a:solidFill>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8995425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losing">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0FB9ADE-90DA-4820-BE03-6440FAF8B83E}"/>
              </a:ext>
              <a:ext uri="{C183D7F6-B498-43B3-948B-1728B52AA6E4}">
                <adec:decorative xmlns:adec="http://schemas.microsoft.com/office/drawing/2017/decorative" val="1"/>
              </a:ext>
            </a:extLst>
          </p:cNvPr>
          <p:cNvSpPr/>
          <p:nvPr userDrawn="1"/>
        </p:nvSpPr>
        <p:spPr>
          <a:xfrm rot="10800000">
            <a:off x="0" y="1"/>
            <a:ext cx="1219199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Rectangle 9">
            <a:extLst>
              <a:ext uri="{FF2B5EF4-FFF2-40B4-BE49-F238E27FC236}">
                <a16:creationId xmlns:a16="http://schemas.microsoft.com/office/drawing/2014/main" id="{9FF4039C-77F7-44AD-AEB2-A6079C9DA3C9}"/>
              </a:ext>
              <a:ext uri="{C183D7F6-B498-43B3-948B-1728B52AA6E4}">
                <adec:decorative xmlns:adec="http://schemas.microsoft.com/office/drawing/2017/decorative" val="1"/>
              </a:ext>
            </a:extLst>
          </p:cNvPr>
          <p:cNvSpPr/>
          <p:nvPr userDrawn="1"/>
        </p:nvSpPr>
        <p:spPr>
          <a:xfrm>
            <a:off x="713457" y="739600"/>
            <a:ext cx="10768226" cy="539095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1" name="Title 1">
            <a:extLst>
              <a:ext uri="{FF2B5EF4-FFF2-40B4-BE49-F238E27FC236}">
                <a16:creationId xmlns:a16="http://schemas.microsoft.com/office/drawing/2014/main" id="{36E930C2-F546-4C94-BF53-6C7C8A57E0B3}"/>
              </a:ext>
            </a:extLst>
          </p:cNvPr>
          <p:cNvSpPr>
            <a:spLocks noGrp="1"/>
          </p:cNvSpPr>
          <p:nvPr>
            <p:ph type="ctrTitle"/>
          </p:nvPr>
        </p:nvSpPr>
        <p:spPr>
          <a:xfrm>
            <a:off x="990600" y="1066800"/>
            <a:ext cx="4749276" cy="2592425"/>
          </a:xfrm>
        </p:spPr>
        <p:txBody>
          <a:bodyPr anchor="b">
            <a:normAutofit/>
          </a:bodyPr>
          <a:lstStyle>
            <a:lvl1pPr>
              <a:defRPr>
                <a:solidFill>
                  <a:schemeClr val="tx2"/>
                </a:solidFill>
              </a:defRPr>
            </a:lvl1pPr>
          </a:lstStyle>
          <a:p>
            <a:pPr algn="l">
              <a:lnSpc>
                <a:spcPct val="100000"/>
              </a:lnSpc>
            </a:pPr>
            <a:r>
              <a:rPr lang="en-US" sz="4400" spc="120">
                <a:solidFill>
                  <a:schemeClr val="tx2"/>
                </a:solidFill>
                <a:cs typeface="Posterama" panose="020B0504020200020000" pitchFamily="34" charset="0"/>
              </a:rPr>
              <a:t>Click to edit Master title style</a:t>
            </a:r>
            <a:endParaRPr lang="en-US" sz="4400" spc="120" dirty="0">
              <a:solidFill>
                <a:schemeClr val="tx2"/>
              </a:solidFill>
              <a:cs typeface="Posterama" panose="020B0504020200020000" pitchFamily="34" charset="0"/>
            </a:endParaRPr>
          </a:p>
        </p:txBody>
      </p:sp>
      <p:sp>
        <p:nvSpPr>
          <p:cNvPr id="12" name="Subtitle 2">
            <a:extLst>
              <a:ext uri="{FF2B5EF4-FFF2-40B4-BE49-F238E27FC236}">
                <a16:creationId xmlns:a16="http://schemas.microsoft.com/office/drawing/2014/main" id="{43F81DC1-1A78-495F-B862-27847D0EE012}"/>
              </a:ext>
            </a:extLst>
          </p:cNvPr>
          <p:cNvSpPr>
            <a:spLocks noGrp="1"/>
          </p:cNvSpPr>
          <p:nvPr>
            <p:ph type="subTitle" idx="1"/>
          </p:nvPr>
        </p:nvSpPr>
        <p:spPr>
          <a:xfrm>
            <a:off x="990599" y="3856314"/>
            <a:ext cx="4749275" cy="1858686"/>
          </a:xfrm>
        </p:spPr>
        <p:txBody>
          <a:bodyPr anchor="t"/>
          <a:lstStyle>
            <a:lvl1pPr marL="0" indent="0">
              <a:buNone/>
              <a:defRPr>
                <a:solidFill>
                  <a:schemeClr val="tx2"/>
                </a:solidFill>
              </a:defRPr>
            </a:lvl1pPr>
          </a:lstStyle>
          <a:p>
            <a:pPr algn="l">
              <a:lnSpc>
                <a:spcPct val="110000"/>
              </a:lnSpc>
            </a:pPr>
            <a:r>
              <a:rPr lang="en-US" sz="2200">
                <a:solidFill>
                  <a:schemeClr val="tx2"/>
                </a:solidFill>
                <a:cs typeface="Segoe UI Semilight" panose="020B0402040204020203" pitchFamily="34" charset="0"/>
              </a:rPr>
              <a:t>Click to edit Master subtitle style</a:t>
            </a:r>
            <a:endParaRPr lang="en-US" sz="2200" dirty="0">
              <a:solidFill>
                <a:schemeClr val="tx2"/>
              </a:solidFill>
              <a:cs typeface="Segoe UI Semilight" panose="020B0402040204020203" pitchFamily="34" charset="0"/>
            </a:endParaRPr>
          </a:p>
        </p:txBody>
      </p:sp>
      <p:sp>
        <p:nvSpPr>
          <p:cNvPr id="25" name="Picture Placeholder 20">
            <a:extLst>
              <a:ext uri="{FF2B5EF4-FFF2-40B4-BE49-F238E27FC236}">
                <a16:creationId xmlns:a16="http://schemas.microsoft.com/office/drawing/2014/main" id="{F44B6D46-2238-46D9-8D7F-730BDD0C144C}"/>
              </a:ext>
            </a:extLst>
          </p:cNvPr>
          <p:cNvSpPr>
            <a:spLocks noGrp="1"/>
          </p:cNvSpPr>
          <p:nvPr>
            <p:ph type="pic" sz="quarter" idx="13" hasCustomPrompt="1"/>
          </p:nvPr>
        </p:nvSpPr>
        <p:spPr>
          <a:xfrm>
            <a:off x="6077447" y="1066800"/>
            <a:ext cx="2405746" cy="2262033"/>
          </a:xfrm>
        </p:spPr>
        <p:txBody>
          <a:bodyPr/>
          <a:lstStyle>
            <a:lvl1pPr marL="0" indent="0" algn="ctr">
              <a:buNone/>
              <a:defRPr>
                <a:solidFill>
                  <a:schemeClr val="tx2"/>
                </a:solidFill>
              </a:defRPr>
            </a:lvl1pPr>
          </a:lstStyle>
          <a:p>
            <a:r>
              <a:rPr lang="en-US" dirty="0"/>
              <a:t>Click to add photo</a:t>
            </a:r>
          </a:p>
        </p:txBody>
      </p:sp>
      <p:sp>
        <p:nvSpPr>
          <p:cNvPr id="26" name="Picture Placeholder 20">
            <a:extLst>
              <a:ext uri="{FF2B5EF4-FFF2-40B4-BE49-F238E27FC236}">
                <a16:creationId xmlns:a16="http://schemas.microsoft.com/office/drawing/2014/main" id="{B600C62E-9610-468D-B50C-B5D55DB2D06E}"/>
              </a:ext>
            </a:extLst>
          </p:cNvPr>
          <p:cNvSpPr>
            <a:spLocks noGrp="1"/>
          </p:cNvSpPr>
          <p:nvPr>
            <p:ph type="pic" sz="quarter" idx="14" hasCustomPrompt="1"/>
          </p:nvPr>
        </p:nvSpPr>
        <p:spPr>
          <a:xfrm>
            <a:off x="8592404" y="1066800"/>
            <a:ext cx="2405746" cy="2262033"/>
          </a:xfrm>
        </p:spPr>
        <p:txBody>
          <a:bodyPr/>
          <a:lstStyle>
            <a:lvl1pPr marL="0" indent="0" algn="ctr">
              <a:buNone/>
              <a:defRPr>
                <a:solidFill>
                  <a:schemeClr val="tx2"/>
                </a:solidFill>
              </a:defRPr>
            </a:lvl1pPr>
          </a:lstStyle>
          <a:p>
            <a:r>
              <a:rPr lang="en-US" dirty="0"/>
              <a:t>Click to add photo</a:t>
            </a:r>
          </a:p>
        </p:txBody>
      </p:sp>
      <p:sp>
        <p:nvSpPr>
          <p:cNvPr id="27" name="Picture Placeholder 20">
            <a:extLst>
              <a:ext uri="{FF2B5EF4-FFF2-40B4-BE49-F238E27FC236}">
                <a16:creationId xmlns:a16="http://schemas.microsoft.com/office/drawing/2014/main" id="{03A822E7-844A-4C6F-9941-ACCF803F61F6}"/>
              </a:ext>
            </a:extLst>
          </p:cNvPr>
          <p:cNvSpPr>
            <a:spLocks noGrp="1"/>
          </p:cNvSpPr>
          <p:nvPr>
            <p:ph type="pic" sz="quarter" idx="15" hasCustomPrompt="1"/>
          </p:nvPr>
        </p:nvSpPr>
        <p:spPr>
          <a:xfrm>
            <a:off x="6077447" y="3443645"/>
            <a:ext cx="2405746" cy="2262033"/>
          </a:xfrm>
        </p:spPr>
        <p:txBody>
          <a:bodyPr/>
          <a:lstStyle>
            <a:lvl1pPr marL="0" indent="0" algn="ctr">
              <a:buNone/>
              <a:defRPr>
                <a:solidFill>
                  <a:schemeClr val="tx2"/>
                </a:solidFill>
              </a:defRPr>
            </a:lvl1pPr>
          </a:lstStyle>
          <a:p>
            <a:r>
              <a:rPr lang="en-US" dirty="0"/>
              <a:t>Click to add photo</a:t>
            </a:r>
          </a:p>
        </p:txBody>
      </p:sp>
      <p:sp>
        <p:nvSpPr>
          <p:cNvPr id="28" name="Picture Placeholder 20">
            <a:extLst>
              <a:ext uri="{FF2B5EF4-FFF2-40B4-BE49-F238E27FC236}">
                <a16:creationId xmlns:a16="http://schemas.microsoft.com/office/drawing/2014/main" id="{07DE9330-8C8A-4B8E-A4C6-F84147872A34}"/>
              </a:ext>
            </a:extLst>
          </p:cNvPr>
          <p:cNvSpPr>
            <a:spLocks noGrp="1"/>
          </p:cNvSpPr>
          <p:nvPr>
            <p:ph type="pic" sz="quarter" idx="16" hasCustomPrompt="1"/>
          </p:nvPr>
        </p:nvSpPr>
        <p:spPr>
          <a:xfrm>
            <a:off x="8592405" y="3443645"/>
            <a:ext cx="2405746" cy="2262033"/>
          </a:xfrm>
        </p:spPr>
        <p:txBody>
          <a:bodyPr/>
          <a:lstStyle>
            <a:lvl1pPr marL="0" indent="0" algn="ctr">
              <a:buNone/>
              <a:defRPr>
                <a:solidFill>
                  <a:schemeClr val="tx2"/>
                </a:solidFill>
              </a:defRPr>
            </a:lvl1pPr>
          </a:lstStyle>
          <a:p>
            <a:r>
              <a:rPr lang="en-US" dirty="0"/>
              <a:t>Click to add photo</a:t>
            </a:r>
          </a:p>
        </p:txBody>
      </p:sp>
      <p:sp>
        <p:nvSpPr>
          <p:cNvPr id="17" name="Date Placeholder 9">
            <a:extLst>
              <a:ext uri="{FF2B5EF4-FFF2-40B4-BE49-F238E27FC236}">
                <a16:creationId xmlns:a16="http://schemas.microsoft.com/office/drawing/2014/main" id="{693CD890-5369-4257-9426-7FA8B9FD3B25}"/>
              </a:ext>
            </a:extLst>
          </p:cNvPr>
          <p:cNvSpPr>
            <a:spLocks noGrp="1"/>
          </p:cNvSpPr>
          <p:nvPr>
            <p:ph type="dt" sz="half" idx="10"/>
          </p:nvPr>
        </p:nvSpPr>
        <p:spPr>
          <a:xfrm>
            <a:off x="838200" y="6327648"/>
            <a:ext cx="2743200" cy="365125"/>
          </a:xfrm>
        </p:spPr>
        <p:txBody>
          <a:bodyPr/>
          <a:lstStyle>
            <a:lvl1pPr>
              <a:defRPr/>
            </a:lvl1pPr>
          </a:lstStyle>
          <a:p>
            <a:pPr>
              <a:defRPr/>
            </a:pPr>
            <a:r>
              <a:rPr lang="en-US" dirty="0">
                <a:solidFill>
                  <a:prstClr val="white">
                    <a:alpha val="60000"/>
                  </a:prstClr>
                </a:solidFill>
              </a:rPr>
              <a:t>20XX</a:t>
            </a:r>
          </a:p>
        </p:txBody>
      </p:sp>
      <p:sp>
        <p:nvSpPr>
          <p:cNvPr id="18" name="Footer Placeholder 10">
            <a:extLst>
              <a:ext uri="{FF2B5EF4-FFF2-40B4-BE49-F238E27FC236}">
                <a16:creationId xmlns:a16="http://schemas.microsoft.com/office/drawing/2014/main" id="{3A86BCFE-67DF-4B63-AC7B-74E66919CD28}"/>
              </a:ext>
            </a:extLst>
          </p:cNvPr>
          <p:cNvSpPr>
            <a:spLocks noGrp="1"/>
          </p:cNvSpPr>
          <p:nvPr>
            <p:ph type="ftr" sz="quarter" idx="11"/>
          </p:nvPr>
        </p:nvSpPr>
        <p:spPr>
          <a:xfrm>
            <a:off x="4038600" y="6327648"/>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alpha val="60000"/>
                  </a:prstClr>
                </a:solidFill>
                <a:effectLst/>
                <a:uLnTx/>
                <a:uFillTx/>
                <a:latin typeface="Avenir Next LT Pro"/>
                <a:ea typeface="+mn-ea"/>
                <a:cs typeface="+mn-cs"/>
              </a:rPr>
              <a:t>Presentation title</a:t>
            </a:r>
          </a:p>
        </p:txBody>
      </p:sp>
      <p:sp>
        <p:nvSpPr>
          <p:cNvPr id="19" name="Slide Number Placeholder 11">
            <a:extLst>
              <a:ext uri="{FF2B5EF4-FFF2-40B4-BE49-F238E27FC236}">
                <a16:creationId xmlns:a16="http://schemas.microsoft.com/office/drawing/2014/main" id="{1301AADD-E25B-4AB6-A4E4-E95CFB9877B3}"/>
              </a:ext>
            </a:extLst>
          </p:cNvPr>
          <p:cNvSpPr>
            <a:spLocks noGrp="1"/>
          </p:cNvSpPr>
          <p:nvPr>
            <p:ph type="sldNum" sz="quarter" idx="12"/>
          </p:nvPr>
        </p:nvSpPr>
        <p:spPr>
          <a:xfrm>
            <a:off x="10058400" y="6327648"/>
            <a:ext cx="1295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B850FF-6169-4056-8077-06FFA93A5366}" type="slidenum">
              <a:rPr kumimoji="0" lang="en-US" sz="900" b="0" i="0" u="none" strike="noStrike" kern="1200" cap="none" spc="0" normalizeH="0" baseline="0" noProof="0">
                <a:ln>
                  <a:noFill/>
                </a:ln>
                <a:solidFill>
                  <a:prstClr val="white">
                    <a:alpha val="60000"/>
                  </a:prstClr>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white">
                  <a:alpha val="60000"/>
                </a:prstClr>
              </a:solidFill>
              <a:effectLst/>
              <a:uLnTx/>
              <a:uFillTx/>
              <a:latin typeface="Avenir Next LT Pro"/>
              <a:ea typeface="+mn-ea"/>
              <a:cs typeface="+mn-cs"/>
            </a:endParaRPr>
          </a:p>
        </p:txBody>
      </p:sp>
    </p:spTree>
    <p:extLst>
      <p:ext uri="{BB962C8B-B14F-4D97-AF65-F5344CB8AC3E}">
        <p14:creationId xmlns:p14="http://schemas.microsoft.com/office/powerpoint/2010/main" val="3782432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887E59D-6BE5-4CB5-B3B3-BAF69EFA10C4}"/>
              </a:ext>
            </a:extLst>
          </p:cNvPr>
          <p:cNvSpPr>
            <a:spLocks noGrp="1"/>
          </p:cNvSpPr>
          <p:nvPr>
            <p:ph type="title"/>
          </p:nvPr>
        </p:nvSpPr>
        <p:spPr>
          <a:xfrm>
            <a:off x="838200" y="586992"/>
            <a:ext cx="4953000" cy="2688598"/>
          </a:xfrm>
        </p:spPr>
        <p:txBody>
          <a:bodyPr>
            <a:noAutofit/>
          </a:bodyPr>
          <a:lstStyle>
            <a:lvl1pPr>
              <a:defRPr>
                <a:solidFill>
                  <a:schemeClr val="tx2"/>
                </a:solidFill>
              </a:defRPr>
            </a:lvl1pPr>
          </a:lstStyle>
          <a:p>
            <a:pPr>
              <a:lnSpc>
                <a:spcPct val="100000"/>
              </a:lnSpc>
            </a:pPr>
            <a:r>
              <a:rPr lang="en-US" spc="120">
                <a:solidFill>
                  <a:schemeClr val="tx2"/>
                </a:solidFill>
                <a:cs typeface="Posterama" panose="020B0504020200020000" pitchFamily="34" charset="0"/>
              </a:rPr>
              <a:t>Click to edit Master title style</a:t>
            </a:r>
            <a:endParaRPr lang="en-US" spc="120" dirty="0">
              <a:solidFill>
                <a:schemeClr val="tx2"/>
              </a:solidFill>
              <a:cs typeface="Posterama" panose="020B0504020200020000" pitchFamily="34" charset="0"/>
            </a:endParaRPr>
          </a:p>
        </p:txBody>
      </p:sp>
      <p:sp>
        <p:nvSpPr>
          <p:cNvPr id="11" name="Rectangle 10">
            <a:extLst>
              <a:ext uri="{FF2B5EF4-FFF2-40B4-BE49-F238E27FC236}">
                <a16:creationId xmlns:a16="http://schemas.microsoft.com/office/drawing/2014/main" id="{1D13BFBD-7478-4683-BA2C-E7BFC660BBB1}"/>
              </a:ext>
              <a:ext uri="{C183D7F6-B498-43B3-948B-1728B52AA6E4}">
                <adec:decorative xmlns:adec="http://schemas.microsoft.com/office/drawing/2017/decorative" val="1"/>
              </a:ext>
            </a:extLst>
          </p:cNvPr>
          <p:cNvSpPr/>
          <p:nvPr userDrawn="1"/>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2" name="Rectangle 11">
            <a:extLst>
              <a:ext uri="{FF2B5EF4-FFF2-40B4-BE49-F238E27FC236}">
                <a16:creationId xmlns:a16="http://schemas.microsoft.com/office/drawing/2014/main" id="{8B3FF916-2B4D-4DC1-AD98-AF8F2EFD4A8C}"/>
              </a:ext>
              <a:ext uri="{C183D7F6-B498-43B3-948B-1728B52AA6E4}">
                <adec:decorative xmlns:adec="http://schemas.microsoft.com/office/drawing/2017/decorative" val="1"/>
              </a:ext>
            </a:extLst>
          </p:cNvPr>
          <p:cNvSpPr/>
          <p:nvPr userDrawn="1"/>
        </p:nvSpPr>
        <p:spPr>
          <a:xfrm>
            <a:off x="6190666" y="0"/>
            <a:ext cx="6001333"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3" name="Rectangle 12">
            <a:extLst>
              <a:ext uri="{FF2B5EF4-FFF2-40B4-BE49-F238E27FC236}">
                <a16:creationId xmlns:a16="http://schemas.microsoft.com/office/drawing/2014/main" id="{5480B3D3-8262-4D62-8B77-51C5FF582408}"/>
              </a:ext>
              <a:ext uri="{C183D7F6-B498-43B3-948B-1728B52AA6E4}">
                <adec:decorative xmlns:adec="http://schemas.microsoft.com/office/drawing/2017/decorative" val="1"/>
              </a:ext>
            </a:extLst>
          </p:cNvPr>
          <p:cNvSpPr/>
          <p:nvPr userDrawn="1"/>
        </p:nvSpPr>
        <p:spPr>
          <a:xfrm rot="10800000">
            <a:off x="6196875" y="0"/>
            <a:ext cx="5992075"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9" name="Text Placeholder 27">
            <a:extLst>
              <a:ext uri="{FF2B5EF4-FFF2-40B4-BE49-F238E27FC236}">
                <a16:creationId xmlns:a16="http://schemas.microsoft.com/office/drawing/2014/main" id="{D44A1B8E-1071-45A0-8A94-0AA7F201EB43}"/>
              </a:ext>
            </a:extLst>
          </p:cNvPr>
          <p:cNvSpPr>
            <a:spLocks noGrp="1"/>
          </p:cNvSpPr>
          <p:nvPr>
            <p:ph type="body" sz="quarter" idx="16" hasCustomPrompt="1"/>
          </p:nvPr>
        </p:nvSpPr>
        <p:spPr>
          <a:xfrm>
            <a:off x="835149" y="3412114"/>
            <a:ext cx="4952681" cy="2750307"/>
          </a:xfrm>
        </p:spPr>
        <p:txBody>
          <a:bodyPr>
            <a:normAutofit/>
          </a:bodyPr>
          <a:lstStyle>
            <a:lvl1pPr marL="342900" indent="-342900">
              <a:buFont typeface="Arial" panose="020B0604020202020204" pitchFamily="34" charset="0"/>
              <a:buChar char="•"/>
              <a:defRPr sz="2000">
                <a:solidFill>
                  <a:schemeClr val="tx2"/>
                </a:solidFill>
              </a:defRPr>
            </a:lvl1pPr>
            <a:lvl2pPr marL="457200" indent="0">
              <a:buNone/>
              <a:defRPr sz="2400">
                <a:solidFill>
                  <a:schemeClr val="tx2"/>
                </a:solidFill>
              </a:defRPr>
            </a:lvl2pPr>
            <a:lvl3pPr marL="914400" indent="0">
              <a:buNone/>
              <a:defRPr sz="2400">
                <a:solidFill>
                  <a:schemeClr val="tx2"/>
                </a:solidFill>
              </a:defRPr>
            </a:lvl3pPr>
            <a:lvl4pPr marL="1371600" indent="0">
              <a:buNone/>
              <a:defRPr sz="2400">
                <a:solidFill>
                  <a:schemeClr val="tx2"/>
                </a:solidFill>
              </a:defRPr>
            </a:lvl4pPr>
            <a:lvl5pPr marL="1828800" indent="0">
              <a:buNone/>
              <a:defRPr sz="2400">
                <a:solidFill>
                  <a:schemeClr val="tx2"/>
                </a:solidFill>
              </a:defRPr>
            </a:lvl5pPr>
          </a:lstStyle>
          <a:p>
            <a:pPr lvl="0"/>
            <a:r>
              <a:rPr lang="en-US" dirty="0"/>
              <a:t>Click to add text</a:t>
            </a:r>
          </a:p>
        </p:txBody>
      </p:sp>
      <p:sp>
        <p:nvSpPr>
          <p:cNvPr id="17" name="Date Placeholder 5">
            <a:extLst>
              <a:ext uri="{FF2B5EF4-FFF2-40B4-BE49-F238E27FC236}">
                <a16:creationId xmlns:a16="http://schemas.microsoft.com/office/drawing/2014/main" id="{DF6FCAD9-068D-41D9-A5F4-E22F2D28717A}"/>
              </a:ext>
            </a:extLst>
          </p:cNvPr>
          <p:cNvSpPr>
            <a:spLocks noGrp="1"/>
          </p:cNvSpPr>
          <p:nvPr>
            <p:ph type="dt" sz="half" idx="10"/>
          </p:nvPr>
        </p:nvSpPr>
        <p:spPr>
          <a:xfrm>
            <a:off x="838200" y="6327648"/>
            <a:ext cx="2743200" cy="365125"/>
          </a:xfrm>
        </p:spPr>
        <p:txBody>
          <a:bodyPr/>
          <a:lstStyle>
            <a:lvl1pPr>
              <a:defRPr>
                <a:solidFill>
                  <a:schemeClr val="tx1">
                    <a:alpha val="60000"/>
                  </a:schemeClr>
                </a:solidFill>
              </a:defRPr>
            </a:lvl1pPr>
          </a:lstStyle>
          <a:p>
            <a:pPr>
              <a:defRPr/>
            </a:pPr>
            <a:r>
              <a:rPr lang="en-US" dirty="0"/>
              <a:t>20XX</a:t>
            </a:r>
          </a:p>
        </p:txBody>
      </p:sp>
      <p:sp>
        <p:nvSpPr>
          <p:cNvPr id="24" name="Picture Placeholder 20">
            <a:extLst>
              <a:ext uri="{FF2B5EF4-FFF2-40B4-BE49-F238E27FC236}">
                <a16:creationId xmlns:a16="http://schemas.microsoft.com/office/drawing/2014/main" id="{0402EFB4-17A2-4345-82DA-89EF34B5E919}"/>
              </a:ext>
            </a:extLst>
          </p:cNvPr>
          <p:cNvSpPr>
            <a:spLocks noGrp="1"/>
          </p:cNvSpPr>
          <p:nvPr>
            <p:ph type="pic" sz="quarter" idx="13" hasCustomPrompt="1"/>
          </p:nvPr>
        </p:nvSpPr>
        <p:spPr>
          <a:xfrm>
            <a:off x="6781801" y="380991"/>
            <a:ext cx="4856144" cy="1925415"/>
          </a:xfrm>
        </p:spPr>
        <p:txBody>
          <a:bodyPr/>
          <a:lstStyle>
            <a:lvl1pPr marL="0" indent="0" algn="ctr">
              <a:buNone/>
              <a:defRPr/>
            </a:lvl1pPr>
          </a:lstStyle>
          <a:p>
            <a:r>
              <a:rPr lang="en-US" dirty="0"/>
              <a:t>Click to add photo</a:t>
            </a:r>
          </a:p>
        </p:txBody>
      </p:sp>
      <p:sp>
        <p:nvSpPr>
          <p:cNvPr id="25" name="Picture Placeholder 20">
            <a:extLst>
              <a:ext uri="{FF2B5EF4-FFF2-40B4-BE49-F238E27FC236}">
                <a16:creationId xmlns:a16="http://schemas.microsoft.com/office/drawing/2014/main" id="{EC3DFC6E-6D3D-48C3-BD9E-33878CD86D58}"/>
              </a:ext>
            </a:extLst>
          </p:cNvPr>
          <p:cNvSpPr>
            <a:spLocks noGrp="1"/>
          </p:cNvSpPr>
          <p:nvPr>
            <p:ph type="pic" sz="quarter" idx="14" hasCustomPrompt="1"/>
          </p:nvPr>
        </p:nvSpPr>
        <p:spPr>
          <a:xfrm>
            <a:off x="6781800" y="2376797"/>
            <a:ext cx="4856144" cy="1925415"/>
          </a:xfrm>
        </p:spPr>
        <p:txBody>
          <a:bodyPr/>
          <a:lstStyle>
            <a:lvl1pPr marL="0" indent="0" algn="ctr">
              <a:buNone/>
              <a:defRPr/>
            </a:lvl1pPr>
          </a:lstStyle>
          <a:p>
            <a:r>
              <a:rPr lang="en-US" dirty="0"/>
              <a:t>Click to add photo</a:t>
            </a:r>
          </a:p>
        </p:txBody>
      </p:sp>
      <p:sp>
        <p:nvSpPr>
          <p:cNvPr id="26" name="Picture Placeholder 20">
            <a:extLst>
              <a:ext uri="{FF2B5EF4-FFF2-40B4-BE49-F238E27FC236}">
                <a16:creationId xmlns:a16="http://schemas.microsoft.com/office/drawing/2014/main" id="{7EC41F32-B997-4949-A553-260965B03F32}"/>
              </a:ext>
            </a:extLst>
          </p:cNvPr>
          <p:cNvSpPr>
            <a:spLocks noGrp="1"/>
          </p:cNvSpPr>
          <p:nvPr>
            <p:ph type="pic" sz="quarter" idx="15" hasCustomPrompt="1"/>
          </p:nvPr>
        </p:nvSpPr>
        <p:spPr>
          <a:xfrm>
            <a:off x="6781800" y="4379170"/>
            <a:ext cx="4856144" cy="1925415"/>
          </a:xfrm>
        </p:spPr>
        <p:txBody>
          <a:bodyPr/>
          <a:lstStyle>
            <a:lvl1pPr marL="0" indent="0" algn="ctr">
              <a:buNone/>
              <a:defRPr/>
            </a:lvl1pPr>
          </a:lstStyle>
          <a:p>
            <a:r>
              <a:rPr lang="en-US" dirty="0"/>
              <a:t>Click to add photo</a:t>
            </a:r>
          </a:p>
        </p:txBody>
      </p:sp>
      <p:sp>
        <p:nvSpPr>
          <p:cNvPr id="18" name="Footer Placeholder 6">
            <a:extLst>
              <a:ext uri="{FF2B5EF4-FFF2-40B4-BE49-F238E27FC236}">
                <a16:creationId xmlns:a16="http://schemas.microsoft.com/office/drawing/2014/main" id="{3E86EC02-7D1A-4CB3-B376-1044BEF4C616}"/>
              </a:ext>
            </a:extLst>
          </p:cNvPr>
          <p:cNvSpPr>
            <a:spLocks noGrp="1"/>
          </p:cNvSpPr>
          <p:nvPr>
            <p:ph type="ftr" sz="quarter" idx="11"/>
          </p:nvPr>
        </p:nvSpPr>
        <p:spPr>
          <a:xfrm>
            <a:off x="6858000" y="6327648"/>
            <a:ext cx="3810000" cy="365125"/>
          </a:xfrm>
        </p:spPr>
        <p:txBody>
          <a:bodyPr/>
          <a:lstStyle>
            <a:lvl1pPr algn="l">
              <a:defRPr baseline="0"/>
            </a:lvl1pPr>
          </a:lstStyle>
          <a:p>
            <a:r>
              <a:rPr lang="en-US" dirty="0">
                <a:solidFill>
                  <a:prstClr val="white">
                    <a:alpha val="60000"/>
                  </a:prstClr>
                </a:solidFill>
              </a:rPr>
              <a:t>Presentation title</a:t>
            </a:r>
          </a:p>
        </p:txBody>
      </p:sp>
      <p:sp>
        <p:nvSpPr>
          <p:cNvPr id="19" name="Slide Number Placeholder 7">
            <a:extLst>
              <a:ext uri="{FF2B5EF4-FFF2-40B4-BE49-F238E27FC236}">
                <a16:creationId xmlns:a16="http://schemas.microsoft.com/office/drawing/2014/main" id="{F1ABD226-6012-4821-BD32-E8E6EB95537B}"/>
              </a:ext>
            </a:extLst>
          </p:cNvPr>
          <p:cNvSpPr>
            <a:spLocks noGrp="1"/>
          </p:cNvSpPr>
          <p:nvPr>
            <p:ph type="sldNum" sz="quarter" idx="12"/>
          </p:nvPr>
        </p:nvSpPr>
        <p:spPr>
          <a:xfrm>
            <a:off x="10820400" y="6327648"/>
            <a:ext cx="533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B850FF-6169-4056-8077-06FFA93A5366}" type="slidenum">
              <a:rPr kumimoji="0" lang="en-US" sz="900" b="0" i="0" u="none" strike="noStrike" kern="1200" cap="none" spc="0" normalizeH="0" baseline="0" noProof="0">
                <a:ln>
                  <a:noFill/>
                </a:ln>
                <a:solidFill>
                  <a:prstClr val="white">
                    <a:alpha val="60000"/>
                  </a:prstClr>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white">
                  <a:alpha val="60000"/>
                </a:prstClr>
              </a:solidFill>
              <a:effectLst/>
              <a:uLnTx/>
              <a:uFillTx/>
              <a:latin typeface="Avenir Next LT Pro"/>
              <a:ea typeface="+mn-ea"/>
              <a:cs typeface="+mn-cs"/>
            </a:endParaRPr>
          </a:p>
        </p:txBody>
      </p:sp>
    </p:spTree>
    <p:extLst>
      <p:ext uri="{BB962C8B-B14F-4D97-AF65-F5344CB8AC3E}">
        <p14:creationId xmlns:p14="http://schemas.microsoft.com/office/powerpoint/2010/main" val="393406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bg>
      <p:bgPr>
        <a:solidFill>
          <a:schemeClr val="bg2">
            <a:alpha val="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C836EA2-D914-4028-95BF-1B97B17FE9E8}"/>
              </a:ext>
              <a:ext uri="{C183D7F6-B498-43B3-948B-1728B52AA6E4}">
                <adec:decorative xmlns:adec="http://schemas.microsoft.com/office/drawing/2017/decorative" val="1"/>
              </a:ext>
            </a:extLst>
          </p:cNvPr>
          <p:cNvSpPr/>
          <p:nvPr userDrawn="1"/>
        </p:nvSpPr>
        <p:spPr>
          <a:xfrm>
            <a:off x="0" y="4602877"/>
            <a:ext cx="12192000" cy="226733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1" name="Rectangle 10">
            <a:extLst>
              <a:ext uri="{FF2B5EF4-FFF2-40B4-BE49-F238E27FC236}">
                <a16:creationId xmlns:a16="http://schemas.microsoft.com/office/drawing/2014/main" id="{B5BDFAD1-E970-4A5F-98F7-D42CA9DFB788}"/>
              </a:ext>
              <a:ext uri="{C183D7F6-B498-43B3-948B-1728B52AA6E4}">
                <adec:decorative xmlns:adec="http://schemas.microsoft.com/office/drawing/2017/decorative" val="1"/>
              </a:ext>
            </a:extLst>
          </p:cNvPr>
          <p:cNvSpPr/>
          <p:nvPr userDrawn="1"/>
        </p:nvSpPr>
        <p:spPr>
          <a:xfrm rot="10800000">
            <a:off x="-3055" y="4596020"/>
            <a:ext cx="12191999" cy="2274195"/>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2" name="Title 1">
            <a:extLst>
              <a:ext uri="{FF2B5EF4-FFF2-40B4-BE49-F238E27FC236}">
                <a16:creationId xmlns:a16="http://schemas.microsoft.com/office/drawing/2014/main" id="{C53E32FB-4A5F-4D36-A227-CF26EBF0B713}"/>
              </a:ext>
            </a:extLst>
          </p:cNvPr>
          <p:cNvSpPr>
            <a:spLocks noGrp="1"/>
          </p:cNvSpPr>
          <p:nvPr>
            <p:ph type="title"/>
          </p:nvPr>
        </p:nvSpPr>
        <p:spPr>
          <a:xfrm>
            <a:off x="838200" y="4876800"/>
            <a:ext cx="10003218" cy="1219200"/>
          </a:xfrm>
        </p:spPr>
        <p:txBody>
          <a:bodyPr/>
          <a:lstStyle/>
          <a:p>
            <a:pPr>
              <a:lnSpc>
                <a:spcPct val="100000"/>
              </a:lnSpc>
            </a:pPr>
            <a:r>
              <a:rPr lang="en-US">
                <a:solidFill>
                  <a:schemeClr val="bg1"/>
                </a:solidFill>
                <a:cs typeface="Posterama" panose="020B0504020200020000" pitchFamily="34" charset="0"/>
              </a:rPr>
              <a:t>Click to edit Master title style</a:t>
            </a:r>
            <a:endParaRPr lang="en-US" dirty="0">
              <a:solidFill>
                <a:schemeClr val="bg1"/>
              </a:solidFill>
              <a:cs typeface="Posterama" panose="020B0504020200020000" pitchFamily="34" charset="0"/>
            </a:endParaRPr>
          </a:p>
        </p:txBody>
      </p:sp>
      <p:sp>
        <p:nvSpPr>
          <p:cNvPr id="19" name="Picture Placeholder 17">
            <a:extLst>
              <a:ext uri="{FF2B5EF4-FFF2-40B4-BE49-F238E27FC236}">
                <a16:creationId xmlns:a16="http://schemas.microsoft.com/office/drawing/2014/main" id="{9DA8CA5C-5748-45EE-B537-5A44A3BFC63E}"/>
              </a:ext>
            </a:extLst>
          </p:cNvPr>
          <p:cNvSpPr>
            <a:spLocks noGrp="1"/>
          </p:cNvSpPr>
          <p:nvPr>
            <p:ph type="pic" sz="quarter" idx="13" hasCustomPrompt="1"/>
          </p:nvPr>
        </p:nvSpPr>
        <p:spPr>
          <a:xfrm>
            <a:off x="-3175" y="0"/>
            <a:ext cx="6196013" cy="4602877"/>
          </a:xfrm>
        </p:spPr>
        <p:txBody>
          <a:bodyPr/>
          <a:lstStyle>
            <a:lvl1pPr marL="0" indent="0" algn="ctr">
              <a:buNone/>
              <a:defRPr>
                <a:solidFill>
                  <a:schemeClr val="tx2"/>
                </a:solidFill>
              </a:defRPr>
            </a:lvl1pPr>
          </a:lstStyle>
          <a:p>
            <a:r>
              <a:rPr lang="en-US" dirty="0"/>
              <a:t>Click to add photo</a:t>
            </a:r>
          </a:p>
        </p:txBody>
      </p:sp>
      <p:sp>
        <p:nvSpPr>
          <p:cNvPr id="23" name="Text Placeholder 21">
            <a:extLst>
              <a:ext uri="{FF2B5EF4-FFF2-40B4-BE49-F238E27FC236}">
                <a16:creationId xmlns:a16="http://schemas.microsoft.com/office/drawing/2014/main" id="{5015D873-DDCC-44AF-AE80-703ED88AEC7F}"/>
              </a:ext>
            </a:extLst>
          </p:cNvPr>
          <p:cNvSpPr>
            <a:spLocks noGrp="1"/>
          </p:cNvSpPr>
          <p:nvPr>
            <p:ph type="body" sz="quarter" idx="14" hasCustomPrompt="1"/>
          </p:nvPr>
        </p:nvSpPr>
        <p:spPr>
          <a:xfrm>
            <a:off x="6650718" y="327025"/>
            <a:ext cx="5073194" cy="3949987"/>
          </a:xfrm>
        </p:spPr>
        <p:txBody>
          <a:bodyPr anchor="ctr">
            <a:normAutofit/>
          </a:bodyPr>
          <a:lstStyle>
            <a:lvl1pPr marL="0" indent="0">
              <a:buNone/>
              <a:defRPr sz="1800">
                <a:solidFill>
                  <a:schemeClr val="tx2"/>
                </a:solidFill>
              </a:defRPr>
            </a:lvl1pPr>
          </a:lstStyle>
          <a:p>
            <a:pPr lvl="0"/>
            <a:r>
              <a:rPr lang="en-US" dirty="0"/>
              <a:t>Click to add text</a:t>
            </a:r>
          </a:p>
        </p:txBody>
      </p:sp>
      <p:sp>
        <p:nvSpPr>
          <p:cNvPr id="14" name="Date Placeholder 6">
            <a:extLst>
              <a:ext uri="{FF2B5EF4-FFF2-40B4-BE49-F238E27FC236}">
                <a16:creationId xmlns:a16="http://schemas.microsoft.com/office/drawing/2014/main" id="{16E99B66-5BC0-4B16-807E-B513E3272CB4}"/>
              </a:ext>
            </a:extLst>
          </p:cNvPr>
          <p:cNvSpPr>
            <a:spLocks noGrp="1"/>
          </p:cNvSpPr>
          <p:nvPr>
            <p:ph type="dt" sz="half" idx="10"/>
          </p:nvPr>
        </p:nvSpPr>
        <p:spPr>
          <a:xfrm>
            <a:off x="838200" y="6327648"/>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alpha val="60000"/>
                  </a:prstClr>
                </a:solidFill>
                <a:effectLst/>
                <a:uLnTx/>
                <a:uFillTx/>
                <a:latin typeface="Avenir Next LT Pro"/>
                <a:ea typeface="+mn-ea"/>
                <a:cs typeface="+mn-cs"/>
              </a:rPr>
              <a:t>20XX</a:t>
            </a:r>
          </a:p>
        </p:txBody>
      </p:sp>
      <p:sp>
        <p:nvSpPr>
          <p:cNvPr id="15" name="Footer Placeholder 7">
            <a:extLst>
              <a:ext uri="{FF2B5EF4-FFF2-40B4-BE49-F238E27FC236}">
                <a16:creationId xmlns:a16="http://schemas.microsoft.com/office/drawing/2014/main" id="{086E91BF-4612-41A6-9A9F-AA6236BF5AB6}"/>
              </a:ext>
            </a:extLst>
          </p:cNvPr>
          <p:cNvSpPr>
            <a:spLocks noGrp="1"/>
          </p:cNvSpPr>
          <p:nvPr>
            <p:ph type="ftr" sz="quarter" idx="11"/>
          </p:nvPr>
        </p:nvSpPr>
        <p:spPr>
          <a:xfrm>
            <a:off x="4109310" y="6327648"/>
            <a:ext cx="3976429" cy="365125"/>
          </a:xfrm>
        </p:spPr>
        <p:txBody>
          <a:bodyPr/>
          <a:lstStyle>
            <a:lvl1pPr>
              <a:defRPr/>
            </a:lvl1pPr>
          </a:lstStyle>
          <a:p>
            <a:r>
              <a:rPr lang="en-US" dirty="0">
                <a:solidFill>
                  <a:prstClr val="white">
                    <a:alpha val="60000"/>
                  </a:prstClr>
                </a:solidFill>
                <a:effectLst>
                  <a:outerShdw blurRad="38100" dist="38100" dir="2700000" algn="tl">
                    <a:srgbClr val="000000">
                      <a:alpha val="43137"/>
                    </a:srgbClr>
                  </a:outerShdw>
                </a:effectLst>
              </a:rPr>
              <a:t>Presentation title</a:t>
            </a:r>
          </a:p>
        </p:txBody>
      </p:sp>
      <p:sp>
        <p:nvSpPr>
          <p:cNvPr id="16" name="Slide Number Placeholder 8">
            <a:extLst>
              <a:ext uri="{FF2B5EF4-FFF2-40B4-BE49-F238E27FC236}">
                <a16:creationId xmlns:a16="http://schemas.microsoft.com/office/drawing/2014/main" id="{F65A627F-E36A-460F-AD3C-7B63B500442D}"/>
              </a:ext>
            </a:extLst>
          </p:cNvPr>
          <p:cNvSpPr>
            <a:spLocks noGrp="1"/>
          </p:cNvSpPr>
          <p:nvPr>
            <p:ph type="sldNum" sz="quarter" idx="12"/>
          </p:nvPr>
        </p:nvSpPr>
        <p:spPr>
          <a:xfrm>
            <a:off x="10186908" y="6327648"/>
            <a:ext cx="116689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B850FF-6169-4056-8077-06FFA93A5366}" type="slidenum">
              <a:rPr kumimoji="0" lang="en-US" sz="900" b="0" i="0" u="none" strike="noStrike" kern="1200" cap="none" spc="0" normalizeH="0" baseline="0" noProof="0" smtClean="0">
                <a:ln>
                  <a:noFill/>
                </a:ln>
                <a:solidFill>
                  <a:prstClr val="white">
                    <a:alpha val="60000"/>
                  </a:prstClr>
                </a:solidFill>
                <a:effectLst>
                  <a:outerShdw blurRad="38100" dist="38100" dir="2700000" algn="tl">
                    <a:srgbClr val="000000">
                      <a:alpha val="43137"/>
                    </a:srgbClr>
                  </a:outerShdw>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white">
                  <a:alpha val="60000"/>
                </a:prstClr>
              </a:solidFill>
              <a:effectLst>
                <a:outerShdw blurRad="38100" dist="38100" dir="2700000" algn="tl">
                  <a:srgbClr val="000000">
                    <a:alpha val="43137"/>
                  </a:srgbClr>
                </a:outerShdw>
              </a:effectLst>
              <a:uLnTx/>
              <a:uFillTx/>
              <a:latin typeface="Avenir Next LT Pro"/>
              <a:ea typeface="+mn-ea"/>
              <a:cs typeface="+mn-cs"/>
            </a:endParaRPr>
          </a:p>
        </p:txBody>
      </p:sp>
    </p:spTree>
    <p:extLst>
      <p:ext uri="{BB962C8B-B14F-4D97-AF65-F5344CB8AC3E}">
        <p14:creationId xmlns:p14="http://schemas.microsoft.com/office/powerpoint/2010/main" val="2564083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bg>
      <p:bgPr>
        <a:solidFill>
          <a:schemeClr val="bg2">
            <a:alpha val="7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0B4F7D-E398-40AA-9F3C-F3D59A3F4E2B}"/>
              </a:ext>
            </a:extLst>
          </p:cNvPr>
          <p:cNvSpPr>
            <a:spLocks noGrp="1"/>
          </p:cNvSpPr>
          <p:nvPr>
            <p:ph type="title"/>
          </p:nvPr>
        </p:nvSpPr>
        <p:spPr>
          <a:xfrm>
            <a:off x="838200" y="559813"/>
            <a:ext cx="4633785" cy="2397324"/>
          </a:xfrm>
        </p:spPr>
        <p:txBody>
          <a:bodyPr>
            <a:noAutofit/>
          </a:bodyPr>
          <a:lstStyle>
            <a:lvl1pPr>
              <a:defRPr>
                <a:solidFill>
                  <a:schemeClr val="tx2"/>
                </a:solidFill>
              </a:defRPr>
            </a:lvl1pPr>
          </a:lstStyle>
          <a:p>
            <a:pPr>
              <a:lnSpc>
                <a:spcPct val="100000"/>
              </a:lnSpc>
            </a:pPr>
            <a:r>
              <a:rPr lang="en-US" spc="120">
                <a:solidFill>
                  <a:schemeClr val="tx2"/>
                </a:solidFill>
                <a:cs typeface="Posterama" panose="020B0504020200020000" pitchFamily="34" charset="0"/>
              </a:rPr>
              <a:t>Click to edit Master title style</a:t>
            </a:r>
            <a:endParaRPr lang="en-US" spc="120" dirty="0">
              <a:solidFill>
                <a:schemeClr val="tx2"/>
              </a:solidFill>
              <a:cs typeface="Posterama" panose="020B0504020200020000" pitchFamily="34" charset="0"/>
            </a:endParaRPr>
          </a:p>
        </p:txBody>
      </p:sp>
      <p:sp>
        <p:nvSpPr>
          <p:cNvPr id="12" name="Rectangle 11">
            <a:extLst>
              <a:ext uri="{FF2B5EF4-FFF2-40B4-BE49-F238E27FC236}">
                <a16:creationId xmlns:a16="http://schemas.microsoft.com/office/drawing/2014/main" id="{A0388EFA-705D-45DA-BB3E-901ED20AF023}"/>
              </a:ext>
              <a:ext uri="{C183D7F6-B498-43B3-948B-1728B52AA6E4}">
                <adec:decorative xmlns:adec="http://schemas.microsoft.com/office/drawing/2017/decorative" val="1"/>
              </a:ext>
            </a:extLst>
          </p:cNvPr>
          <p:cNvSpPr/>
          <p:nvPr userDrawn="1"/>
        </p:nvSpPr>
        <p:spPr>
          <a:xfrm>
            <a:off x="6019800" y="0"/>
            <a:ext cx="617219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3" name="Rectangle 12">
            <a:extLst>
              <a:ext uri="{FF2B5EF4-FFF2-40B4-BE49-F238E27FC236}">
                <a16:creationId xmlns:a16="http://schemas.microsoft.com/office/drawing/2014/main" id="{5B0C378B-9DA9-4513-BF84-7422A1AE6A24}"/>
              </a:ext>
              <a:ext uri="{C183D7F6-B498-43B3-948B-1728B52AA6E4}">
                <adec:decorative xmlns:adec="http://schemas.microsoft.com/office/drawing/2017/decorative" val="1"/>
              </a:ext>
            </a:extLst>
          </p:cNvPr>
          <p:cNvSpPr/>
          <p:nvPr userDrawn="1"/>
        </p:nvSpPr>
        <p:spPr>
          <a:xfrm rot="10800000">
            <a:off x="6019800" y="0"/>
            <a:ext cx="6172198"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0" name="Text Placeholder 18">
            <a:extLst>
              <a:ext uri="{FF2B5EF4-FFF2-40B4-BE49-F238E27FC236}">
                <a16:creationId xmlns:a16="http://schemas.microsoft.com/office/drawing/2014/main" id="{B924BE58-42FE-46C1-9582-9E08FAFE0FE9}"/>
              </a:ext>
            </a:extLst>
          </p:cNvPr>
          <p:cNvSpPr>
            <a:spLocks noGrp="1"/>
          </p:cNvSpPr>
          <p:nvPr>
            <p:ph type="body" sz="quarter" idx="10" hasCustomPrompt="1"/>
          </p:nvPr>
        </p:nvSpPr>
        <p:spPr>
          <a:xfrm>
            <a:off x="838200" y="3200400"/>
            <a:ext cx="4633913" cy="2913063"/>
          </a:xfrm>
        </p:spPr>
        <p:txBody>
          <a:bodyPr>
            <a:normAutofit/>
          </a:bodyPr>
          <a:lstStyle>
            <a:lvl1pPr marL="0" indent="0">
              <a:buNone/>
              <a:defRPr sz="2400">
                <a:solidFill>
                  <a:schemeClr val="tx2"/>
                </a:solidFill>
              </a:defRPr>
            </a:lvl1pPr>
          </a:lstStyle>
          <a:p>
            <a:pPr lvl="0"/>
            <a:r>
              <a:rPr lang="en-US" dirty="0"/>
              <a:t>Click to add text</a:t>
            </a:r>
          </a:p>
        </p:txBody>
      </p:sp>
      <p:sp>
        <p:nvSpPr>
          <p:cNvPr id="23" name="Picture Placeholder 22">
            <a:extLst>
              <a:ext uri="{FF2B5EF4-FFF2-40B4-BE49-F238E27FC236}">
                <a16:creationId xmlns:a16="http://schemas.microsoft.com/office/drawing/2014/main" id="{2A2724A1-1A21-49B5-9057-269BD5D6249D}"/>
              </a:ext>
            </a:extLst>
          </p:cNvPr>
          <p:cNvSpPr>
            <a:spLocks noGrp="1"/>
          </p:cNvSpPr>
          <p:nvPr>
            <p:ph type="pic" sz="quarter" idx="11" hasCustomPrompt="1"/>
          </p:nvPr>
        </p:nvSpPr>
        <p:spPr>
          <a:xfrm>
            <a:off x="6508749" y="862806"/>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txBody>
          <a:bodyPr wrap="square" anchor="ctr">
            <a:noAutofit/>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2019947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rt and Table">
    <p:bg>
      <p:bgPr>
        <a:solidFill>
          <a:schemeClr val="bg2">
            <a:alpha val="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4C7413-1C75-42B7-9BFD-E0E14118F406}"/>
              </a:ext>
              <a:ext uri="{C183D7F6-B498-43B3-948B-1728B52AA6E4}">
                <adec:decorative xmlns:adec="http://schemas.microsoft.com/office/drawing/2017/decorative" val="1"/>
              </a:ext>
            </a:extLst>
          </p:cNvPr>
          <p:cNvSpPr/>
          <p:nvPr userDrawn="1"/>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3" name="Rectangle 12">
            <a:extLst>
              <a:ext uri="{FF2B5EF4-FFF2-40B4-BE49-F238E27FC236}">
                <a16:creationId xmlns:a16="http://schemas.microsoft.com/office/drawing/2014/main" id="{1301FDE2-61AF-4DEB-BF43-3694E0083A83}"/>
              </a:ext>
              <a:ext uri="{C183D7F6-B498-43B3-948B-1728B52AA6E4}">
                <adec:decorative xmlns:adec="http://schemas.microsoft.com/office/drawing/2017/decorative" val="1"/>
              </a:ext>
            </a:extLst>
          </p:cNvPr>
          <p:cNvSpPr/>
          <p:nvPr userDrawn="1"/>
        </p:nvSpPr>
        <p:spPr>
          <a:xfrm>
            <a:off x="1524" y="0"/>
            <a:ext cx="12188952" cy="2225674"/>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4" name="Title 1">
            <a:extLst>
              <a:ext uri="{FF2B5EF4-FFF2-40B4-BE49-F238E27FC236}">
                <a16:creationId xmlns:a16="http://schemas.microsoft.com/office/drawing/2014/main" id="{88D0D73E-DE18-4A23-B6FB-5182A7846053}"/>
              </a:ext>
            </a:extLst>
          </p:cNvPr>
          <p:cNvSpPr>
            <a:spLocks noGrp="1"/>
          </p:cNvSpPr>
          <p:nvPr>
            <p:ph type="title"/>
          </p:nvPr>
        </p:nvSpPr>
        <p:spPr>
          <a:xfrm>
            <a:off x="1198182" y="381000"/>
            <a:ext cx="10003218" cy="1600124"/>
          </a:xfrm>
        </p:spPr>
        <p:txBody>
          <a:bodyPr/>
          <a:lstStyle/>
          <a:p>
            <a:pPr>
              <a:lnSpc>
                <a:spcPct val="100000"/>
              </a:lnSpc>
            </a:pPr>
            <a:r>
              <a:rPr lang="en-US" spc="120">
                <a:solidFill>
                  <a:schemeClr val="bg1"/>
                </a:solidFill>
                <a:cs typeface="Posterama" panose="020B0504020200020000" pitchFamily="34" charset="0"/>
              </a:rPr>
              <a:t>Click to edit Master title style</a:t>
            </a:r>
            <a:endParaRPr lang="en-US" spc="120" dirty="0">
              <a:solidFill>
                <a:schemeClr val="bg1"/>
              </a:solidFill>
              <a:cs typeface="Posterama" panose="020B0504020200020000" pitchFamily="34" charset="0"/>
            </a:endParaRPr>
          </a:p>
        </p:txBody>
      </p:sp>
      <p:sp>
        <p:nvSpPr>
          <p:cNvPr id="15" name="Date Placeholder 6">
            <a:extLst>
              <a:ext uri="{FF2B5EF4-FFF2-40B4-BE49-F238E27FC236}">
                <a16:creationId xmlns:a16="http://schemas.microsoft.com/office/drawing/2014/main" id="{BDED38F6-34C9-4DB4-9BBF-DEBC41240459}"/>
              </a:ext>
            </a:extLst>
          </p:cNvPr>
          <p:cNvSpPr>
            <a:spLocks noGrp="1"/>
          </p:cNvSpPr>
          <p:nvPr>
            <p:ph type="dt" sz="half" idx="10"/>
          </p:nvPr>
        </p:nvSpPr>
        <p:spPr>
          <a:xfrm>
            <a:off x="838200" y="6327648"/>
            <a:ext cx="2743200" cy="365125"/>
          </a:xfrm>
        </p:spPr>
        <p:txBody>
          <a:bodyPr/>
          <a:lstStyle>
            <a:lvl1pPr>
              <a:defRPr>
                <a:solidFill>
                  <a:schemeClr val="tx1">
                    <a:alpha val="60000"/>
                  </a:schemeClr>
                </a:solidFill>
              </a:defRPr>
            </a:lvl1pPr>
          </a:lstStyle>
          <a:p>
            <a:pPr>
              <a:defRPr/>
            </a:pPr>
            <a:r>
              <a:rPr lang="en-US" dirty="0"/>
              <a:t>20XX</a:t>
            </a:r>
          </a:p>
        </p:txBody>
      </p:sp>
      <p:sp>
        <p:nvSpPr>
          <p:cNvPr id="16" name="Footer Placeholder 7">
            <a:extLst>
              <a:ext uri="{FF2B5EF4-FFF2-40B4-BE49-F238E27FC236}">
                <a16:creationId xmlns:a16="http://schemas.microsoft.com/office/drawing/2014/main" id="{FBD13A29-DF90-4047-B6E5-DFA75D6A5BB9}"/>
              </a:ext>
            </a:extLst>
          </p:cNvPr>
          <p:cNvSpPr>
            <a:spLocks noGrp="1"/>
          </p:cNvSpPr>
          <p:nvPr>
            <p:ph type="ftr" sz="quarter" idx="11"/>
          </p:nvPr>
        </p:nvSpPr>
        <p:spPr>
          <a:xfrm>
            <a:off x="4109310" y="6327648"/>
            <a:ext cx="3976429" cy="365125"/>
          </a:xfrm>
        </p:spPr>
        <p:txBody>
          <a:bodyPr/>
          <a:lstStyle>
            <a:lvl1pPr>
              <a:defRPr>
                <a:solidFill>
                  <a:schemeClr val="tx1">
                    <a:alpha val="60000"/>
                  </a:schemeClr>
                </a:solidFill>
              </a:defRPr>
            </a:lvl1pPr>
          </a:lstStyle>
          <a:p>
            <a:r>
              <a:rPr lang="en-US" dirty="0"/>
              <a:t>Presentation title</a:t>
            </a:r>
          </a:p>
        </p:txBody>
      </p:sp>
      <p:sp>
        <p:nvSpPr>
          <p:cNvPr id="17" name="Slide Number Placeholder 8">
            <a:extLst>
              <a:ext uri="{FF2B5EF4-FFF2-40B4-BE49-F238E27FC236}">
                <a16:creationId xmlns:a16="http://schemas.microsoft.com/office/drawing/2014/main" id="{DD0AF7D0-41AD-41E1-84B0-436A90E26D65}"/>
              </a:ext>
            </a:extLst>
          </p:cNvPr>
          <p:cNvSpPr>
            <a:spLocks noGrp="1"/>
          </p:cNvSpPr>
          <p:nvPr>
            <p:ph type="sldNum" sz="quarter" idx="12"/>
          </p:nvPr>
        </p:nvSpPr>
        <p:spPr>
          <a:xfrm>
            <a:off x="10186908" y="6327648"/>
            <a:ext cx="1166892" cy="365125"/>
          </a:xfrm>
        </p:spPr>
        <p:txBody>
          <a:bodyPr/>
          <a:lstStyle>
            <a:lvl1pPr>
              <a:defRPr>
                <a:solidFill>
                  <a:schemeClr val="tx1">
                    <a:alpha val="60000"/>
                  </a:schemeClr>
                </a:solidFill>
              </a:defRPr>
            </a:lvl1pPr>
          </a:lstStyle>
          <a:p>
            <a:pPr>
              <a:defRPr/>
            </a:pPr>
            <a:fld id="{73B850FF-6169-4056-8077-06FFA93A5366}" type="slidenum">
              <a:rPr lang="en-US" smtClean="0"/>
              <a:pPr>
                <a:defRPr/>
              </a:pPr>
              <a:t>‹#›</a:t>
            </a:fld>
            <a:endParaRPr lang="en-US" dirty="0"/>
          </a:p>
        </p:txBody>
      </p:sp>
    </p:spTree>
    <p:extLst>
      <p:ext uri="{BB962C8B-B14F-4D97-AF65-F5344CB8AC3E}">
        <p14:creationId xmlns:p14="http://schemas.microsoft.com/office/powerpoint/2010/main" val="2524541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5" name="Picture Placeholder 23">
            <a:extLst>
              <a:ext uri="{FF2B5EF4-FFF2-40B4-BE49-F238E27FC236}">
                <a16:creationId xmlns:a16="http://schemas.microsoft.com/office/drawing/2014/main" id="{2580089F-49C9-440C-8318-24576EE00A42}"/>
              </a:ext>
            </a:extLst>
          </p:cNvPr>
          <p:cNvSpPr>
            <a:spLocks noGrp="1"/>
          </p:cNvSpPr>
          <p:nvPr>
            <p:ph type="pic" sz="quarter" idx="10" hasCustomPrompt="1"/>
          </p:nvPr>
        </p:nvSpPr>
        <p:spPr>
          <a:xfrm>
            <a:off x="0" y="0"/>
            <a:ext cx="12188825" cy="6858000"/>
          </a:xfrm>
        </p:spPr>
        <p:txBody>
          <a:bodyPr/>
          <a:lstStyle>
            <a:lvl1pPr marL="0" indent="0" algn="ctr">
              <a:buNone/>
              <a:defRPr/>
            </a:lvl1pPr>
          </a:lstStyle>
          <a:p>
            <a:r>
              <a:rPr lang="en-US" dirty="0"/>
              <a:t>Click to add photo</a:t>
            </a:r>
          </a:p>
        </p:txBody>
      </p:sp>
      <p:sp>
        <p:nvSpPr>
          <p:cNvPr id="17" name="Rectangle 16">
            <a:extLst>
              <a:ext uri="{FF2B5EF4-FFF2-40B4-BE49-F238E27FC236}">
                <a16:creationId xmlns:a16="http://schemas.microsoft.com/office/drawing/2014/main" id="{D0DEEF06-129C-4E9F-BB08-1F653A08D2A5}"/>
              </a:ext>
              <a:ext uri="{C183D7F6-B498-43B3-948B-1728B52AA6E4}">
                <adec:decorative xmlns:adec="http://schemas.microsoft.com/office/drawing/2017/decorative" val="1"/>
              </a:ext>
            </a:extLst>
          </p:cNvPr>
          <p:cNvSpPr/>
          <p:nvPr userDrawn="1"/>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A4AEFBDB-1B30-4054-9EAE-3085105D69E4}"/>
              </a:ext>
            </a:extLst>
          </p:cNvPr>
          <p:cNvSpPr>
            <a:spLocks noGrp="1"/>
          </p:cNvSpPr>
          <p:nvPr>
            <p:ph type="title" hasCustomPrompt="1"/>
          </p:nvPr>
        </p:nvSpPr>
        <p:spPr>
          <a:xfrm>
            <a:off x="996275" y="865762"/>
            <a:ext cx="10198776" cy="4056968"/>
          </a:xfrm>
        </p:spPr>
        <p:txBody>
          <a:bodyPr anchor="b"/>
          <a:lstStyle>
            <a:lvl1pPr algn="ctr">
              <a:lnSpc>
                <a:spcPct val="110000"/>
              </a:lnSpc>
              <a:spcBef>
                <a:spcPts val="1000"/>
              </a:spcBef>
              <a:defRPr>
                <a:effectLst>
                  <a:outerShdw blurRad="38100" dist="38100" dir="2700000" algn="tl">
                    <a:srgbClr val="000000">
                      <a:alpha val="43137"/>
                    </a:srgbClr>
                  </a:outerShdw>
                </a:effectLst>
              </a:defRPr>
            </a:lvl1pPr>
          </a:lstStyle>
          <a:p>
            <a:r>
              <a:rPr lang="en-US" dirty="0"/>
              <a:t>Click to add title</a:t>
            </a:r>
          </a:p>
        </p:txBody>
      </p:sp>
      <p:sp>
        <p:nvSpPr>
          <p:cNvPr id="19" name="Subtitle 2">
            <a:extLst>
              <a:ext uri="{FF2B5EF4-FFF2-40B4-BE49-F238E27FC236}">
                <a16:creationId xmlns:a16="http://schemas.microsoft.com/office/drawing/2014/main" id="{0F34EB02-AC27-416D-A53F-77F9841BFD7D}"/>
              </a:ext>
            </a:extLst>
          </p:cNvPr>
          <p:cNvSpPr>
            <a:spLocks noGrp="1"/>
          </p:cNvSpPr>
          <p:nvPr>
            <p:ph type="subTitle" idx="1"/>
          </p:nvPr>
        </p:nvSpPr>
        <p:spPr>
          <a:xfrm>
            <a:off x="1218708" y="5101548"/>
            <a:ext cx="9781327" cy="502958"/>
          </a:xfrm>
        </p:spPr>
        <p:txBody>
          <a:bodyPr anchor="t">
            <a:normAutofit/>
          </a:bodyPr>
          <a:lstStyle>
            <a:lvl1pPr marL="0" indent="0" algn="ctr">
              <a:buNone/>
              <a:defRPr sz="2800"/>
            </a:lvl1pPr>
          </a:lstStyle>
          <a:p>
            <a:pPr>
              <a:lnSpc>
                <a:spcPct val="110000"/>
              </a:lnSpc>
            </a:pPr>
            <a:r>
              <a:rPr lang="en-US" sz="2200">
                <a:solidFill>
                  <a:srgbClr val="FFFFFF"/>
                </a:solidFill>
                <a:effectLst>
                  <a:outerShdw blurRad="38100" dist="38100" dir="2700000" algn="tl">
                    <a:srgbClr val="000000">
                      <a:alpha val="43137"/>
                    </a:srgbClr>
                  </a:outerShdw>
                </a:effectLst>
                <a:cs typeface="Segoe UI Semilight" panose="020B0402040204020203" pitchFamily="34" charset="0"/>
              </a:rPr>
              <a:t>Click to edit Master subtitle style</a:t>
            </a:r>
            <a:endParaRPr lang="en-US" sz="2200" dirty="0">
              <a:solidFill>
                <a:srgbClr val="FFFFFF"/>
              </a:solidFill>
              <a:effectLst>
                <a:outerShdw blurRad="38100" dist="38100" dir="2700000" algn="tl">
                  <a:srgbClr val="000000">
                    <a:alpha val="43137"/>
                  </a:srgbClr>
                </a:outerShdw>
              </a:effectLst>
              <a:cs typeface="Segoe UI Semilight" panose="020B0402040204020203" pitchFamily="34" charset="0"/>
            </a:endParaRPr>
          </a:p>
        </p:txBody>
      </p:sp>
    </p:spTree>
    <p:extLst>
      <p:ext uri="{BB962C8B-B14F-4D97-AF65-F5344CB8AC3E}">
        <p14:creationId xmlns:p14="http://schemas.microsoft.com/office/powerpoint/2010/main" val="3197212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am">
    <p:bg>
      <p:bgPr>
        <a:solidFill>
          <a:schemeClr val="bg2">
            <a:alpha val="7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798F9B1-9C80-43D7-9EEB-62368C6E4700}"/>
              </a:ext>
              <a:ext uri="{C183D7F6-B498-43B3-948B-1728B52AA6E4}">
                <adec:decorative xmlns:adec="http://schemas.microsoft.com/office/drawing/2017/decorative" val="1"/>
              </a:ext>
            </a:extLst>
          </p:cNvPr>
          <p:cNvSpPr/>
          <p:nvPr userDrawn="1"/>
        </p:nvSpPr>
        <p:spPr>
          <a:xfrm>
            <a:off x="0" y="4563122"/>
            <a:ext cx="12188952" cy="229487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9" name="Rectangle 18">
            <a:extLst>
              <a:ext uri="{FF2B5EF4-FFF2-40B4-BE49-F238E27FC236}">
                <a16:creationId xmlns:a16="http://schemas.microsoft.com/office/drawing/2014/main" id="{B19F8183-B975-40ED-AF54-2E47480E8FDF}"/>
              </a:ext>
              <a:ext uri="{C183D7F6-B498-43B3-948B-1728B52AA6E4}">
                <adec:decorative xmlns:adec="http://schemas.microsoft.com/office/drawing/2017/decorative" val="1"/>
              </a:ext>
            </a:extLst>
          </p:cNvPr>
          <p:cNvSpPr/>
          <p:nvPr userDrawn="1"/>
        </p:nvSpPr>
        <p:spPr>
          <a:xfrm>
            <a:off x="0" y="4632326"/>
            <a:ext cx="12188952" cy="2225674"/>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0" name="Title 1">
            <a:extLst>
              <a:ext uri="{FF2B5EF4-FFF2-40B4-BE49-F238E27FC236}">
                <a16:creationId xmlns:a16="http://schemas.microsoft.com/office/drawing/2014/main" id="{5F15006B-9319-46AF-AE0D-7BBBA5A5FEED}"/>
              </a:ext>
            </a:extLst>
          </p:cNvPr>
          <p:cNvSpPr>
            <a:spLocks noGrp="1"/>
          </p:cNvSpPr>
          <p:nvPr>
            <p:ph type="title"/>
          </p:nvPr>
        </p:nvSpPr>
        <p:spPr>
          <a:xfrm>
            <a:off x="838200" y="4679001"/>
            <a:ext cx="10348147" cy="1388631"/>
          </a:xfrm>
        </p:spPr>
        <p:txBody>
          <a:bodyPr>
            <a:normAutofit/>
          </a:bodyPr>
          <a:lstStyle/>
          <a:p>
            <a:pPr>
              <a:lnSpc>
                <a:spcPct val="100000"/>
              </a:lnSpc>
            </a:pPr>
            <a:r>
              <a:rPr lang="en-US" spc="120">
                <a:solidFill>
                  <a:schemeClr val="bg1"/>
                </a:solidFill>
                <a:cs typeface="Posterama" panose="020B0504020200020000" pitchFamily="34" charset="0"/>
              </a:rPr>
              <a:t>Click to edit Master title style</a:t>
            </a:r>
            <a:endParaRPr lang="en-US" spc="120" dirty="0">
              <a:solidFill>
                <a:schemeClr val="bg1"/>
              </a:solidFill>
              <a:cs typeface="Posterama" panose="020B0504020200020000" pitchFamily="34" charset="0"/>
            </a:endParaRPr>
          </a:p>
        </p:txBody>
      </p:sp>
      <p:sp>
        <p:nvSpPr>
          <p:cNvPr id="21" name="Date Placeholder 5">
            <a:extLst>
              <a:ext uri="{FF2B5EF4-FFF2-40B4-BE49-F238E27FC236}">
                <a16:creationId xmlns:a16="http://schemas.microsoft.com/office/drawing/2014/main" id="{EF966BF4-C741-471C-BD3E-40536108BDFF}"/>
              </a:ext>
            </a:extLst>
          </p:cNvPr>
          <p:cNvSpPr>
            <a:spLocks noGrp="1"/>
          </p:cNvSpPr>
          <p:nvPr>
            <p:ph type="dt" sz="half" idx="10"/>
          </p:nvPr>
        </p:nvSpPr>
        <p:spPr>
          <a:xfrm>
            <a:off x="838200" y="6324600"/>
            <a:ext cx="2743200" cy="365125"/>
          </a:xfrm>
        </p:spPr>
        <p:txBody>
          <a:bodyPr/>
          <a:lstStyle>
            <a:lvl1pPr>
              <a:defRPr/>
            </a:lvl1pPr>
          </a:lstStyle>
          <a:p>
            <a:pPr>
              <a:defRPr/>
            </a:pPr>
            <a:r>
              <a:rPr lang="en-US" dirty="0">
                <a:solidFill>
                  <a:prstClr val="white">
                    <a:alpha val="60000"/>
                  </a:prstClr>
                </a:solidFill>
              </a:rPr>
              <a:t>20XX</a:t>
            </a:r>
          </a:p>
        </p:txBody>
      </p:sp>
      <p:sp>
        <p:nvSpPr>
          <p:cNvPr id="22" name="Footer Placeholder 6">
            <a:extLst>
              <a:ext uri="{FF2B5EF4-FFF2-40B4-BE49-F238E27FC236}">
                <a16:creationId xmlns:a16="http://schemas.microsoft.com/office/drawing/2014/main" id="{E4052D32-8B32-4C10-8FF9-3CC40E7F37A9}"/>
              </a:ext>
            </a:extLst>
          </p:cNvPr>
          <p:cNvSpPr>
            <a:spLocks noGrp="1"/>
          </p:cNvSpPr>
          <p:nvPr>
            <p:ph type="ftr" sz="quarter" idx="11"/>
          </p:nvPr>
        </p:nvSpPr>
        <p:spPr>
          <a:xfrm>
            <a:off x="4038600" y="632460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alpha val="60000"/>
                  </a:prstClr>
                </a:solidFill>
                <a:effectLst/>
                <a:uLnTx/>
                <a:uFillTx/>
                <a:latin typeface="Avenir Next LT Pro"/>
                <a:ea typeface="+mn-ea"/>
                <a:cs typeface="+mn-cs"/>
              </a:rPr>
              <a:t>Presentation title</a:t>
            </a:r>
          </a:p>
        </p:txBody>
      </p:sp>
      <p:sp>
        <p:nvSpPr>
          <p:cNvPr id="23" name="Slide Number Placeholder 7">
            <a:extLst>
              <a:ext uri="{FF2B5EF4-FFF2-40B4-BE49-F238E27FC236}">
                <a16:creationId xmlns:a16="http://schemas.microsoft.com/office/drawing/2014/main" id="{423F6085-8F80-41B9-9BA1-8719DDB0C313}"/>
              </a:ext>
            </a:extLst>
          </p:cNvPr>
          <p:cNvSpPr>
            <a:spLocks noGrp="1"/>
          </p:cNvSpPr>
          <p:nvPr>
            <p:ph type="sldNum" sz="quarter" idx="12"/>
          </p:nvPr>
        </p:nvSpPr>
        <p:spPr>
          <a:xfrm>
            <a:off x="8610600" y="63246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B850FF-6169-4056-8077-06FFA93A5366}" type="slidenum">
              <a:rPr kumimoji="0" lang="en-US" sz="900" b="0" i="0" u="none" strike="noStrike" kern="1200" cap="none" spc="0" normalizeH="0" baseline="0" noProof="0" smtClean="0">
                <a:ln>
                  <a:noFill/>
                </a:ln>
                <a:solidFill>
                  <a:prstClr val="white">
                    <a:alpha val="60000"/>
                  </a:prstClr>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white">
                  <a:alpha val="60000"/>
                </a:prstClr>
              </a:solidFill>
              <a:effectLst/>
              <a:uLnTx/>
              <a:uFillTx/>
              <a:latin typeface="Avenir Next LT Pro"/>
              <a:ea typeface="+mn-ea"/>
              <a:cs typeface="+mn-cs"/>
            </a:endParaRPr>
          </a:p>
        </p:txBody>
      </p:sp>
      <p:sp>
        <p:nvSpPr>
          <p:cNvPr id="3" name="Content Placeholder 2">
            <a:extLst>
              <a:ext uri="{FF2B5EF4-FFF2-40B4-BE49-F238E27FC236}">
                <a16:creationId xmlns:a16="http://schemas.microsoft.com/office/drawing/2014/main" id="{A7452533-4333-455C-A755-FD0DB695115D}"/>
              </a:ext>
            </a:extLst>
          </p:cNvPr>
          <p:cNvSpPr>
            <a:spLocks noGrp="1"/>
          </p:cNvSpPr>
          <p:nvPr>
            <p:ph sz="quarter" idx="13" hasCustomPrompt="1"/>
          </p:nvPr>
        </p:nvSpPr>
        <p:spPr>
          <a:xfrm>
            <a:off x="392113" y="217488"/>
            <a:ext cx="11407775" cy="43449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add content</a:t>
            </a:r>
          </a:p>
        </p:txBody>
      </p:sp>
    </p:spTree>
    <p:extLst>
      <p:ext uri="{BB962C8B-B14F-4D97-AF65-F5344CB8AC3E}">
        <p14:creationId xmlns:p14="http://schemas.microsoft.com/office/powerpoint/2010/main" val="1726798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bg2">
            <a:alpha val="7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8EB1B99-4A44-424D-960B-E39E95E47FE1}"/>
              </a:ext>
              <a:ext uri="{C183D7F6-B498-43B3-948B-1728B52AA6E4}">
                <adec:decorative xmlns:adec="http://schemas.microsoft.com/office/drawing/2017/decorative" val="1"/>
              </a:ext>
            </a:extLst>
          </p:cNvPr>
          <p:cNvSpPr/>
          <p:nvPr userDrawn="1"/>
        </p:nvSpPr>
        <p:spPr>
          <a:xfrm>
            <a:off x="0" y="4563122"/>
            <a:ext cx="12188952" cy="229487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7" name="Rectangle 26">
            <a:extLst>
              <a:ext uri="{FF2B5EF4-FFF2-40B4-BE49-F238E27FC236}">
                <a16:creationId xmlns:a16="http://schemas.microsoft.com/office/drawing/2014/main" id="{1C4B9F2D-4BC8-49AA-AF37-3F0C8E5A2D87}"/>
              </a:ext>
              <a:ext uri="{C183D7F6-B498-43B3-948B-1728B52AA6E4}">
                <adec:decorative xmlns:adec="http://schemas.microsoft.com/office/drawing/2017/decorative" val="1"/>
              </a:ext>
            </a:extLst>
          </p:cNvPr>
          <p:cNvSpPr/>
          <p:nvPr userDrawn="1"/>
        </p:nvSpPr>
        <p:spPr>
          <a:xfrm>
            <a:off x="0" y="4632326"/>
            <a:ext cx="12188952" cy="2225674"/>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8" name="Title 1">
            <a:extLst>
              <a:ext uri="{FF2B5EF4-FFF2-40B4-BE49-F238E27FC236}">
                <a16:creationId xmlns:a16="http://schemas.microsoft.com/office/drawing/2014/main" id="{59607F4D-1EB7-4A8D-BDBE-3FBD59A56ECE}"/>
              </a:ext>
            </a:extLst>
          </p:cNvPr>
          <p:cNvSpPr>
            <a:spLocks noGrp="1"/>
          </p:cNvSpPr>
          <p:nvPr>
            <p:ph type="title"/>
          </p:nvPr>
        </p:nvSpPr>
        <p:spPr>
          <a:xfrm>
            <a:off x="838200" y="4581785"/>
            <a:ext cx="10348147" cy="1572606"/>
          </a:xfrm>
        </p:spPr>
        <p:txBody>
          <a:bodyPr>
            <a:normAutofit/>
          </a:bodyPr>
          <a:lstStyle/>
          <a:p>
            <a:pPr>
              <a:lnSpc>
                <a:spcPct val="100000"/>
              </a:lnSpc>
            </a:pPr>
            <a:r>
              <a:rPr lang="en-US" spc="120">
                <a:solidFill>
                  <a:schemeClr val="bg1"/>
                </a:solidFill>
                <a:cs typeface="Posterama" panose="020B0504020200020000" pitchFamily="34" charset="0"/>
              </a:rPr>
              <a:t>Click to edit Master title style</a:t>
            </a:r>
            <a:endParaRPr lang="en-US" spc="120" dirty="0">
              <a:solidFill>
                <a:schemeClr val="bg1"/>
              </a:solidFill>
              <a:cs typeface="Posterama" panose="020B0504020200020000" pitchFamily="34" charset="0"/>
            </a:endParaRPr>
          </a:p>
        </p:txBody>
      </p:sp>
      <p:sp>
        <p:nvSpPr>
          <p:cNvPr id="29" name="Date Placeholder 5">
            <a:extLst>
              <a:ext uri="{FF2B5EF4-FFF2-40B4-BE49-F238E27FC236}">
                <a16:creationId xmlns:a16="http://schemas.microsoft.com/office/drawing/2014/main" id="{D059A74B-DC70-4E6A-8B79-92049E91B19C}"/>
              </a:ext>
            </a:extLst>
          </p:cNvPr>
          <p:cNvSpPr>
            <a:spLocks noGrp="1"/>
          </p:cNvSpPr>
          <p:nvPr>
            <p:ph type="dt" sz="half" idx="10"/>
          </p:nvPr>
        </p:nvSpPr>
        <p:spPr>
          <a:xfrm>
            <a:off x="838200" y="6324600"/>
            <a:ext cx="2743200" cy="365125"/>
          </a:xfrm>
        </p:spPr>
        <p:txBody>
          <a:bodyPr/>
          <a:lstStyle>
            <a:lvl1pPr>
              <a:defRPr/>
            </a:lvl1pPr>
          </a:lstStyle>
          <a:p>
            <a:pPr>
              <a:defRPr/>
            </a:pPr>
            <a:r>
              <a:rPr lang="en-US" dirty="0">
                <a:solidFill>
                  <a:prstClr val="white">
                    <a:alpha val="60000"/>
                  </a:prstClr>
                </a:solidFill>
              </a:rPr>
              <a:t>20XX</a:t>
            </a:r>
          </a:p>
        </p:txBody>
      </p:sp>
      <p:sp>
        <p:nvSpPr>
          <p:cNvPr id="30" name="Footer Placeholder 6">
            <a:extLst>
              <a:ext uri="{FF2B5EF4-FFF2-40B4-BE49-F238E27FC236}">
                <a16:creationId xmlns:a16="http://schemas.microsoft.com/office/drawing/2014/main" id="{60A3B447-230B-4641-9E61-C6AFA8ADA113}"/>
              </a:ext>
            </a:extLst>
          </p:cNvPr>
          <p:cNvSpPr>
            <a:spLocks noGrp="1"/>
          </p:cNvSpPr>
          <p:nvPr>
            <p:ph type="ftr" sz="quarter" idx="11"/>
          </p:nvPr>
        </p:nvSpPr>
        <p:spPr>
          <a:xfrm>
            <a:off x="4038600" y="632460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alpha val="60000"/>
                  </a:prstClr>
                </a:solidFill>
                <a:effectLst/>
                <a:uLnTx/>
                <a:uFillTx/>
                <a:latin typeface="Avenir Next LT Pro"/>
                <a:ea typeface="+mn-ea"/>
                <a:cs typeface="+mn-cs"/>
              </a:rPr>
              <a:t>Presentation title</a:t>
            </a:r>
          </a:p>
        </p:txBody>
      </p:sp>
      <p:sp>
        <p:nvSpPr>
          <p:cNvPr id="31" name="Slide Number Placeholder 7">
            <a:extLst>
              <a:ext uri="{FF2B5EF4-FFF2-40B4-BE49-F238E27FC236}">
                <a16:creationId xmlns:a16="http://schemas.microsoft.com/office/drawing/2014/main" id="{D891FDCC-CEC5-46EA-83E5-AF2316413B93}"/>
              </a:ext>
            </a:extLst>
          </p:cNvPr>
          <p:cNvSpPr>
            <a:spLocks noGrp="1"/>
          </p:cNvSpPr>
          <p:nvPr>
            <p:ph type="sldNum" sz="quarter" idx="12"/>
          </p:nvPr>
        </p:nvSpPr>
        <p:spPr>
          <a:xfrm>
            <a:off x="8610600" y="63246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B850FF-6169-4056-8077-06FFA93A5366}" type="slidenum">
              <a:rPr kumimoji="0" lang="en-US" sz="900" b="0" i="0" u="none" strike="noStrike" kern="1200" cap="none" spc="0" normalizeH="0" baseline="0" noProof="0" smtClean="0">
                <a:ln>
                  <a:noFill/>
                </a:ln>
                <a:solidFill>
                  <a:prstClr val="white">
                    <a:alpha val="60000"/>
                  </a:prstClr>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white">
                  <a:alpha val="60000"/>
                </a:prstClr>
              </a:solidFill>
              <a:effectLst/>
              <a:uLnTx/>
              <a:uFillTx/>
              <a:latin typeface="Avenir Next LT Pro"/>
              <a:ea typeface="+mn-ea"/>
              <a:cs typeface="+mn-cs"/>
            </a:endParaRPr>
          </a:p>
        </p:txBody>
      </p:sp>
      <p:sp>
        <p:nvSpPr>
          <p:cNvPr id="3" name="Content Placeholder 2">
            <a:extLst>
              <a:ext uri="{FF2B5EF4-FFF2-40B4-BE49-F238E27FC236}">
                <a16:creationId xmlns:a16="http://schemas.microsoft.com/office/drawing/2014/main" id="{77112BDF-BBAF-4198-8203-F269CA203EB7}"/>
              </a:ext>
            </a:extLst>
          </p:cNvPr>
          <p:cNvSpPr>
            <a:spLocks noGrp="1"/>
          </p:cNvSpPr>
          <p:nvPr>
            <p:ph sz="quarter" idx="13" hasCustomPrompt="1"/>
          </p:nvPr>
        </p:nvSpPr>
        <p:spPr>
          <a:xfrm>
            <a:off x="1089025" y="209550"/>
            <a:ext cx="10013950" cy="4143375"/>
          </a:xfrm>
        </p:spPr>
        <p:txBody>
          <a:bodyPr/>
          <a:lstStyle>
            <a:lvl1pPr>
              <a:defRPr>
                <a:solidFill>
                  <a:schemeClr val="tx1"/>
                </a:solidFill>
              </a:defRPr>
            </a:lvl1pPr>
          </a:lstStyle>
          <a:p>
            <a:pPr lvl="0"/>
            <a:r>
              <a:rPr lang="en-US" dirty="0"/>
              <a:t>Click to add content</a:t>
            </a:r>
          </a:p>
        </p:txBody>
      </p:sp>
    </p:spTree>
    <p:extLst>
      <p:ext uri="{BB962C8B-B14F-4D97-AF65-F5344CB8AC3E}">
        <p14:creationId xmlns:p14="http://schemas.microsoft.com/office/powerpoint/2010/main" val="656986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2 Column">
    <p:bg>
      <p:bgPr>
        <a:solidFill>
          <a:schemeClr val="bg2">
            <a:alpha val="70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DFDE745-8E05-475F-BC08-E9B8B01E6267}"/>
              </a:ext>
              <a:ext uri="{C183D7F6-B498-43B3-948B-1728B52AA6E4}">
                <adec:decorative xmlns:adec="http://schemas.microsoft.com/office/drawing/2017/decorative" val="1"/>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0744200" y="0"/>
            <a:ext cx="1447800" cy="1535750"/>
          </a:xfrm>
          <a:prstGeom prst="rect">
            <a:avLst/>
          </a:prstGeom>
        </p:spPr>
      </p:pic>
      <p:sp>
        <p:nvSpPr>
          <p:cNvPr id="10" name="Title 1">
            <a:extLst>
              <a:ext uri="{FF2B5EF4-FFF2-40B4-BE49-F238E27FC236}">
                <a16:creationId xmlns:a16="http://schemas.microsoft.com/office/drawing/2014/main" id="{D4AB668B-5364-48F5-8E6A-67B8A330D922}"/>
              </a:ext>
            </a:extLst>
          </p:cNvPr>
          <p:cNvSpPr>
            <a:spLocks noGrp="1"/>
          </p:cNvSpPr>
          <p:nvPr>
            <p:ph type="title"/>
          </p:nvPr>
        </p:nvSpPr>
        <p:spPr>
          <a:xfrm>
            <a:off x="838201" y="559814"/>
            <a:ext cx="10348146" cy="753172"/>
          </a:xfrm>
        </p:spPr>
        <p:txBody>
          <a:bodyPr anchor="t">
            <a:normAutofit/>
          </a:bodyPr>
          <a:lstStyle>
            <a:lvl1pPr>
              <a:defRPr>
                <a:solidFill>
                  <a:schemeClr val="tx2"/>
                </a:solidFill>
              </a:defRPr>
            </a:lvl1pPr>
          </a:lstStyle>
          <a:p>
            <a:pPr>
              <a:lnSpc>
                <a:spcPct val="100000"/>
              </a:lnSpc>
            </a:pPr>
            <a:r>
              <a:rPr lang="en-US" spc="120">
                <a:solidFill>
                  <a:schemeClr val="tx2"/>
                </a:solidFill>
                <a:cs typeface="Posterama" panose="020B0504020200020000" pitchFamily="34" charset="0"/>
              </a:rPr>
              <a:t>Click to edit Master title style</a:t>
            </a:r>
            <a:endParaRPr lang="en-US" spc="120" dirty="0">
              <a:solidFill>
                <a:schemeClr val="tx2"/>
              </a:solidFill>
              <a:cs typeface="Posterama" panose="020B0504020200020000" pitchFamily="34" charset="0"/>
            </a:endParaRPr>
          </a:p>
        </p:txBody>
      </p:sp>
      <p:pic>
        <p:nvPicPr>
          <p:cNvPr id="11" name="Picture 10">
            <a:extLst>
              <a:ext uri="{FF2B5EF4-FFF2-40B4-BE49-F238E27FC236}">
                <a16:creationId xmlns:a16="http://schemas.microsoft.com/office/drawing/2014/main" id="{BDCD62CE-FD0C-47C1-94CE-C2F8B5AA8272}"/>
              </a:ext>
              <a:ext uri="{C183D7F6-B498-43B3-948B-1728B52AA6E4}">
                <adec:decorative xmlns:adec="http://schemas.microsoft.com/office/drawing/2017/decorative" val="1"/>
              </a:ext>
            </a:extLst>
          </p:cNvPr>
          <p:cNvPicPr>
            <a:picLocks noChangeAspect="1"/>
          </p:cNvPicPr>
          <p:nvPr userDrawn="1"/>
        </p:nvPicPr>
        <p:blipFill rotWithShape="1">
          <a:blip r:embed="rId3" cstate="screen">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rot="10800000">
            <a:off x="-1" y="2719661"/>
            <a:ext cx="830249" cy="2548349"/>
          </a:xfrm>
          <a:prstGeom prst="rect">
            <a:avLst/>
          </a:prstGeom>
        </p:spPr>
      </p:pic>
      <p:sp>
        <p:nvSpPr>
          <p:cNvPr id="16" name="Text Placeholder 15">
            <a:extLst>
              <a:ext uri="{FF2B5EF4-FFF2-40B4-BE49-F238E27FC236}">
                <a16:creationId xmlns:a16="http://schemas.microsoft.com/office/drawing/2014/main" id="{400F5829-71BC-4CC0-A88E-2D9B5D18E8D6}"/>
              </a:ext>
            </a:extLst>
          </p:cNvPr>
          <p:cNvSpPr>
            <a:spLocks noGrp="1"/>
          </p:cNvSpPr>
          <p:nvPr>
            <p:ph type="body" sz="quarter" idx="13" hasCustomPrompt="1"/>
          </p:nvPr>
        </p:nvSpPr>
        <p:spPr>
          <a:xfrm>
            <a:off x="1612288" y="1719628"/>
            <a:ext cx="4307865" cy="554038"/>
          </a:xfrm>
        </p:spPr>
        <p:txBody>
          <a:bodyPr>
            <a:normAutofit/>
          </a:bodyPr>
          <a:lstStyle>
            <a:lvl1pPr marL="0" indent="0">
              <a:buNone/>
              <a:defRPr sz="2400" b="1">
                <a:solidFill>
                  <a:schemeClr val="accent4"/>
                </a:solidFill>
              </a:defRPr>
            </a:lvl1pPr>
          </a:lstStyle>
          <a:p>
            <a:pPr lvl="0"/>
            <a:r>
              <a:rPr lang="en-US" dirty="0"/>
              <a:t>Click to add subtitle</a:t>
            </a:r>
          </a:p>
        </p:txBody>
      </p:sp>
      <p:sp>
        <p:nvSpPr>
          <p:cNvPr id="19" name="Text Placeholder 18">
            <a:extLst>
              <a:ext uri="{FF2B5EF4-FFF2-40B4-BE49-F238E27FC236}">
                <a16:creationId xmlns:a16="http://schemas.microsoft.com/office/drawing/2014/main" id="{FD2F63FE-D5D7-44B0-B72C-D45AA6EE129B}"/>
              </a:ext>
            </a:extLst>
          </p:cNvPr>
          <p:cNvSpPr>
            <a:spLocks noGrp="1"/>
          </p:cNvSpPr>
          <p:nvPr>
            <p:ph type="body" sz="quarter" idx="15" hasCustomPrompt="1"/>
          </p:nvPr>
        </p:nvSpPr>
        <p:spPr>
          <a:xfrm>
            <a:off x="1612900" y="2332649"/>
            <a:ext cx="4306888"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17" name="Text Placeholder 15">
            <a:extLst>
              <a:ext uri="{FF2B5EF4-FFF2-40B4-BE49-F238E27FC236}">
                <a16:creationId xmlns:a16="http://schemas.microsoft.com/office/drawing/2014/main" id="{E0314D87-B4EE-460E-B18F-73BD13911150}"/>
              </a:ext>
            </a:extLst>
          </p:cNvPr>
          <p:cNvSpPr>
            <a:spLocks noGrp="1"/>
          </p:cNvSpPr>
          <p:nvPr>
            <p:ph type="body" sz="quarter" idx="14" hasCustomPrompt="1"/>
          </p:nvPr>
        </p:nvSpPr>
        <p:spPr>
          <a:xfrm>
            <a:off x="6266350" y="1719628"/>
            <a:ext cx="4307865" cy="554038"/>
          </a:xfrm>
        </p:spPr>
        <p:txBody>
          <a:bodyPr>
            <a:normAutofit/>
          </a:bodyPr>
          <a:lstStyle>
            <a:lvl1pPr marL="0" indent="0">
              <a:buNone/>
              <a:defRPr sz="2400" b="1">
                <a:solidFill>
                  <a:schemeClr val="accent4"/>
                </a:solidFill>
              </a:defRPr>
            </a:lvl1pPr>
          </a:lstStyle>
          <a:p>
            <a:pPr lvl="0"/>
            <a:r>
              <a:rPr lang="en-US" dirty="0"/>
              <a:t>Click to add subtitle</a:t>
            </a:r>
          </a:p>
        </p:txBody>
      </p:sp>
      <p:sp>
        <p:nvSpPr>
          <p:cNvPr id="20" name="Text Placeholder 18">
            <a:extLst>
              <a:ext uri="{FF2B5EF4-FFF2-40B4-BE49-F238E27FC236}">
                <a16:creationId xmlns:a16="http://schemas.microsoft.com/office/drawing/2014/main" id="{C6020A13-A1EE-4B0D-9E98-DEC8824C5969}"/>
              </a:ext>
            </a:extLst>
          </p:cNvPr>
          <p:cNvSpPr>
            <a:spLocks noGrp="1"/>
          </p:cNvSpPr>
          <p:nvPr>
            <p:ph type="body" sz="quarter" idx="16" hasCustomPrompt="1"/>
          </p:nvPr>
        </p:nvSpPr>
        <p:spPr>
          <a:xfrm>
            <a:off x="6266838" y="2332649"/>
            <a:ext cx="4306888"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12" name="Date Placeholder 5">
            <a:extLst>
              <a:ext uri="{FF2B5EF4-FFF2-40B4-BE49-F238E27FC236}">
                <a16:creationId xmlns:a16="http://schemas.microsoft.com/office/drawing/2014/main" id="{DB65338A-C6F0-4F28-B7EA-064B872F628B}"/>
              </a:ext>
            </a:extLst>
          </p:cNvPr>
          <p:cNvSpPr>
            <a:spLocks noGrp="1"/>
          </p:cNvSpPr>
          <p:nvPr>
            <p:ph type="dt" sz="half" idx="10"/>
          </p:nvPr>
        </p:nvSpPr>
        <p:spPr>
          <a:xfrm>
            <a:off x="838200" y="6324600"/>
            <a:ext cx="2743200" cy="365125"/>
          </a:xfrm>
        </p:spPr>
        <p:txBody>
          <a:bodyPr/>
          <a:lstStyle>
            <a:lvl1pPr>
              <a:defRPr>
                <a:solidFill>
                  <a:schemeClr val="tx1">
                    <a:alpha val="60000"/>
                  </a:schemeClr>
                </a:solidFill>
              </a:defRPr>
            </a:lvl1pPr>
          </a:lstStyle>
          <a:p>
            <a:pPr>
              <a:defRPr/>
            </a:pPr>
            <a:r>
              <a:rPr lang="en-US" dirty="0"/>
              <a:t>20XX</a:t>
            </a:r>
          </a:p>
        </p:txBody>
      </p:sp>
      <p:sp>
        <p:nvSpPr>
          <p:cNvPr id="13" name="Footer Placeholder 6">
            <a:extLst>
              <a:ext uri="{FF2B5EF4-FFF2-40B4-BE49-F238E27FC236}">
                <a16:creationId xmlns:a16="http://schemas.microsoft.com/office/drawing/2014/main" id="{5743896B-BFE2-4F6B-B431-CF4B29CD3815}"/>
              </a:ext>
            </a:extLst>
          </p:cNvPr>
          <p:cNvSpPr>
            <a:spLocks noGrp="1"/>
          </p:cNvSpPr>
          <p:nvPr>
            <p:ph type="ftr" sz="quarter" idx="11"/>
          </p:nvPr>
        </p:nvSpPr>
        <p:spPr>
          <a:xfrm>
            <a:off x="4038600" y="6324600"/>
            <a:ext cx="4114800" cy="365125"/>
          </a:xfrm>
        </p:spPr>
        <p:txBody>
          <a:bodyPr/>
          <a:lstStyle>
            <a:lvl1pPr>
              <a:defRPr>
                <a:solidFill>
                  <a:schemeClr val="tx1">
                    <a:alpha val="60000"/>
                  </a:schemeClr>
                </a:solidFill>
              </a:defRPr>
            </a:lvl1pPr>
          </a:lstStyle>
          <a:p>
            <a:r>
              <a:rPr lang="en-US" dirty="0"/>
              <a:t>Presentation title</a:t>
            </a:r>
          </a:p>
        </p:txBody>
      </p:sp>
      <p:sp>
        <p:nvSpPr>
          <p:cNvPr id="14" name="Slide Number Placeholder 7">
            <a:extLst>
              <a:ext uri="{FF2B5EF4-FFF2-40B4-BE49-F238E27FC236}">
                <a16:creationId xmlns:a16="http://schemas.microsoft.com/office/drawing/2014/main" id="{1F6558AB-F8E9-4605-A5ED-FE3F46A11262}"/>
              </a:ext>
            </a:extLst>
          </p:cNvPr>
          <p:cNvSpPr>
            <a:spLocks noGrp="1"/>
          </p:cNvSpPr>
          <p:nvPr>
            <p:ph type="sldNum" sz="quarter" idx="12"/>
          </p:nvPr>
        </p:nvSpPr>
        <p:spPr>
          <a:xfrm>
            <a:off x="8610600" y="6324600"/>
            <a:ext cx="2743200" cy="365125"/>
          </a:xfrm>
        </p:spPr>
        <p:txBody>
          <a:bodyPr/>
          <a:lstStyle>
            <a:lvl1pPr>
              <a:defRPr>
                <a:solidFill>
                  <a:schemeClr val="tx1">
                    <a:alpha val="60000"/>
                  </a:schemeClr>
                </a:solidFill>
              </a:defRPr>
            </a:lvl1pPr>
          </a:lstStyle>
          <a:p>
            <a:pPr>
              <a:defRPr/>
            </a:pPr>
            <a:fld id="{73B850FF-6169-4056-8077-06FFA93A5366}" type="slidenum">
              <a:rPr lang="en-US" smtClean="0"/>
              <a:pPr>
                <a:defRPr/>
              </a:pPr>
              <a:t>‹#›</a:t>
            </a:fld>
            <a:endParaRPr lang="en-US" dirty="0"/>
          </a:p>
        </p:txBody>
      </p:sp>
    </p:spTree>
    <p:extLst>
      <p:ext uri="{BB962C8B-B14F-4D97-AF65-F5344CB8AC3E}">
        <p14:creationId xmlns:p14="http://schemas.microsoft.com/office/powerpoint/2010/main" val="3872868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4">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r>
              <a:rPr lang="en-US" dirty="0"/>
              <a:t>20XX</a:t>
            </a:r>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37308740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9" r:id="rId6"/>
    <p:sldLayoutId id="2147483740" r:id="rId7"/>
    <p:sldLayoutId id="2147483741" r:id="rId8"/>
    <p:sldLayoutId id="2147483742" r:id="rId9"/>
    <p:sldLayoutId id="2147483743" r:id="rId10"/>
    <p:sldLayoutId id="2147483756" r:id="rId11"/>
    <p:sldLayoutId id="2147483769" r:id="rId12"/>
  </p:sldLayoutIdLst>
  <p:hf hdr="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9.gif"/></Relationships>
</file>

<file path=ppt/slides/_rels/slide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3.gif"/><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0B2BB2-146B-4714-8570-77C449ABC0E1}"/>
              </a:ext>
            </a:extLst>
          </p:cNvPr>
          <p:cNvSpPr>
            <a:spLocks noGrp="1"/>
          </p:cNvSpPr>
          <p:nvPr>
            <p:ph type="ctrTitle"/>
          </p:nvPr>
        </p:nvSpPr>
        <p:spPr>
          <a:xfrm>
            <a:off x="1293876" y="304801"/>
            <a:ext cx="9601200" cy="1534297"/>
          </a:xfrm>
        </p:spPr>
        <p:txBody>
          <a:bodyPr/>
          <a:lstStyle/>
          <a:p>
            <a:r>
              <a:rPr lang="en-US" dirty="0"/>
              <a:t>Excel From Beginner to Advance</a:t>
            </a:r>
          </a:p>
        </p:txBody>
      </p:sp>
      <p:sp>
        <p:nvSpPr>
          <p:cNvPr id="7" name="Subtitle 6">
            <a:extLst>
              <a:ext uri="{FF2B5EF4-FFF2-40B4-BE49-F238E27FC236}">
                <a16:creationId xmlns:a16="http://schemas.microsoft.com/office/drawing/2014/main" id="{7DEE731E-C361-4204-9B35-43843B693B77}"/>
              </a:ext>
            </a:extLst>
          </p:cNvPr>
          <p:cNvSpPr>
            <a:spLocks noGrp="1"/>
          </p:cNvSpPr>
          <p:nvPr>
            <p:ph type="subTitle" idx="1"/>
          </p:nvPr>
        </p:nvSpPr>
        <p:spPr>
          <a:xfrm>
            <a:off x="1712976" y="1905001"/>
            <a:ext cx="8763001" cy="962442"/>
          </a:xfrm>
        </p:spPr>
        <p:txBody>
          <a:bodyPr>
            <a:normAutofit fontScale="92500" lnSpcReduction="20000"/>
          </a:bodyPr>
          <a:lstStyle/>
          <a:p>
            <a:r>
              <a:rPr lang="en-US" dirty="0"/>
              <a:t>Abhishek Anand</a:t>
            </a:r>
          </a:p>
          <a:p>
            <a:r>
              <a:rPr lang="en-US" dirty="0"/>
              <a:t>200MBAW013</a:t>
            </a:r>
          </a:p>
        </p:txBody>
      </p:sp>
      <p:pic>
        <p:nvPicPr>
          <p:cNvPr id="5" name="Picture Placeholder 4">
            <a:extLst>
              <a:ext uri="{FF2B5EF4-FFF2-40B4-BE49-F238E27FC236}">
                <a16:creationId xmlns:a16="http://schemas.microsoft.com/office/drawing/2014/main" id="{077A37D3-4634-4FB9-A690-0E8294BB5D5E}"/>
              </a:ext>
            </a:extLst>
          </p:cNvPr>
          <p:cNvPicPr>
            <a:picLocks noGrp="1" noChangeAspect="1"/>
          </p:cNvPicPr>
          <p:nvPr>
            <p:ph type="pic" sz="quarter" idx="13"/>
          </p:nvPr>
        </p:nvPicPr>
        <p:blipFill>
          <a:blip r:embed="rId2"/>
          <a:srcRect t="32615" b="32615"/>
          <a:stretch>
            <a:fillRect/>
          </a:stretch>
        </p:blipFill>
        <p:spPr>
          <a:xfrm>
            <a:off x="619840" y="3003970"/>
            <a:ext cx="11084189" cy="3854030"/>
          </a:xfrm>
        </p:spPr>
      </p:pic>
    </p:spTree>
    <p:extLst>
      <p:ext uri="{BB962C8B-B14F-4D97-AF65-F5344CB8AC3E}">
        <p14:creationId xmlns:p14="http://schemas.microsoft.com/office/powerpoint/2010/main" val="3106661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17BEF-CD56-42F7-8726-519ACE09ABBA}"/>
              </a:ext>
            </a:extLst>
          </p:cNvPr>
          <p:cNvSpPr>
            <a:spLocks noGrp="1"/>
          </p:cNvSpPr>
          <p:nvPr>
            <p:ph type="title"/>
          </p:nvPr>
        </p:nvSpPr>
        <p:spPr>
          <a:xfrm>
            <a:off x="838200" y="586992"/>
            <a:ext cx="4953000" cy="1654184"/>
          </a:xfrm>
        </p:spPr>
        <p:txBody>
          <a:bodyPr/>
          <a:lstStyle/>
          <a:p>
            <a:r>
              <a:rPr lang="en-IN" dirty="0"/>
              <a:t>Table of Content</a:t>
            </a:r>
          </a:p>
        </p:txBody>
      </p:sp>
      <p:sp>
        <p:nvSpPr>
          <p:cNvPr id="3" name="Text Placeholder 2">
            <a:extLst>
              <a:ext uri="{FF2B5EF4-FFF2-40B4-BE49-F238E27FC236}">
                <a16:creationId xmlns:a16="http://schemas.microsoft.com/office/drawing/2014/main" id="{DFB58C15-0957-4F6E-A358-6E69678201CE}"/>
              </a:ext>
            </a:extLst>
          </p:cNvPr>
          <p:cNvSpPr>
            <a:spLocks noGrp="1"/>
          </p:cNvSpPr>
          <p:nvPr>
            <p:ph type="body" sz="quarter" idx="16"/>
          </p:nvPr>
        </p:nvSpPr>
        <p:spPr>
          <a:xfrm>
            <a:off x="835149" y="2528048"/>
            <a:ext cx="4952681" cy="2285999"/>
          </a:xfrm>
        </p:spPr>
        <p:txBody>
          <a:bodyPr>
            <a:normAutofit/>
          </a:bodyPr>
          <a:lstStyle/>
          <a:p>
            <a:r>
              <a:rPr lang="en-IN" dirty="0"/>
              <a:t>Introduction</a:t>
            </a:r>
          </a:p>
          <a:p>
            <a:r>
              <a:rPr lang="en-IN" dirty="0"/>
              <a:t>About the course</a:t>
            </a:r>
          </a:p>
          <a:p>
            <a:r>
              <a:rPr lang="en-IN" dirty="0"/>
              <a:t>Objective</a:t>
            </a:r>
          </a:p>
          <a:p>
            <a:r>
              <a:rPr lang="en-IN" dirty="0"/>
              <a:t>Benefits</a:t>
            </a:r>
          </a:p>
          <a:p>
            <a:r>
              <a:rPr lang="en-IN" dirty="0"/>
              <a:t>Conclusion</a:t>
            </a:r>
          </a:p>
        </p:txBody>
      </p:sp>
      <p:sp>
        <p:nvSpPr>
          <p:cNvPr id="4" name="Date Placeholder 3">
            <a:extLst>
              <a:ext uri="{FF2B5EF4-FFF2-40B4-BE49-F238E27FC236}">
                <a16:creationId xmlns:a16="http://schemas.microsoft.com/office/drawing/2014/main" id="{237C518C-E79A-4283-BCBE-1A5A26A473E5}"/>
              </a:ext>
            </a:extLst>
          </p:cNvPr>
          <p:cNvSpPr>
            <a:spLocks noGrp="1"/>
          </p:cNvSpPr>
          <p:nvPr>
            <p:ph type="dt" sz="half" idx="10"/>
          </p:nvPr>
        </p:nvSpPr>
        <p:spPr/>
        <p:txBody>
          <a:bodyPr/>
          <a:lstStyle/>
          <a:p>
            <a:pPr>
              <a:defRPr/>
            </a:pPr>
            <a:r>
              <a:rPr lang="en-US"/>
              <a:t>20XX</a:t>
            </a:r>
            <a:endParaRPr lang="en-US" dirty="0"/>
          </a:p>
        </p:txBody>
      </p:sp>
      <p:sp>
        <p:nvSpPr>
          <p:cNvPr id="5" name="Picture Placeholder 4">
            <a:extLst>
              <a:ext uri="{FF2B5EF4-FFF2-40B4-BE49-F238E27FC236}">
                <a16:creationId xmlns:a16="http://schemas.microsoft.com/office/drawing/2014/main" id="{36C60F71-4264-4F2C-B13C-D052115A4D31}"/>
              </a:ext>
            </a:extLst>
          </p:cNvPr>
          <p:cNvSpPr>
            <a:spLocks noGrp="1"/>
          </p:cNvSpPr>
          <p:nvPr>
            <p:ph type="pic" sz="quarter" idx="13"/>
          </p:nvPr>
        </p:nvSpPr>
        <p:spPr/>
      </p:sp>
      <p:sp>
        <p:nvSpPr>
          <p:cNvPr id="6" name="Picture Placeholder 5">
            <a:extLst>
              <a:ext uri="{FF2B5EF4-FFF2-40B4-BE49-F238E27FC236}">
                <a16:creationId xmlns:a16="http://schemas.microsoft.com/office/drawing/2014/main" id="{7069CC09-4D53-4DC5-8D89-7466BFA0A7F7}"/>
              </a:ext>
            </a:extLst>
          </p:cNvPr>
          <p:cNvSpPr>
            <a:spLocks noGrp="1"/>
          </p:cNvSpPr>
          <p:nvPr>
            <p:ph type="pic" sz="quarter" idx="14"/>
          </p:nvPr>
        </p:nvSpPr>
        <p:spPr/>
      </p:sp>
      <p:sp>
        <p:nvSpPr>
          <p:cNvPr id="7" name="Picture Placeholder 6">
            <a:extLst>
              <a:ext uri="{FF2B5EF4-FFF2-40B4-BE49-F238E27FC236}">
                <a16:creationId xmlns:a16="http://schemas.microsoft.com/office/drawing/2014/main" id="{AEAA2937-1A14-47A8-BAFC-87989993CFFF}"/>
              </a:ext>
            </a:extLst>
          </p:cNvPr>
          <p:cNvSpPr>
            <a:spLocks noGrp="1"/>
          </p:cNvSpPr>
          <p:nvPr>
            <p:ph type="pic" sz="quarter" idx="15"/>
          </p:nvPr>
        </p:nvSpPr>
        <p:spPr/>
      </p:sp>
      <p:sp>
        <p:nvSpPr>
          <p:cNvPr id="8" name="Footer Placeholder 7">
            <a:extLst>
              <a:ext uri="{FF2B5EF4-FFF2-40B4-BE49-F238E27FC236}">
                <a16:creationId xmlns:a16="http://schemas.microsoft.com/office/drawing/2014/main" id="{B8241AF2-91EC-4F2B-94BE-38F5D3C54C6E}"/>
              </a:ext>
            </a:extLst>
          </p:cNvPr>
          <p:cNvSpPr>
            <a:spLocks noGrp="1"/>
          </p:cNvSpPr>
          <p:nvPr>
            <p:ph type="ftr" sz="quarter" idx="11"/>
          </p:nvPr>
        </p:nvSpPr>
        <p:spPr/>
        <p:txBody>
          <a:bodyPr/>
          <a:lstStyle/>
          <a:p>
            <a:r>
              <a:rPr lang="en-US">
                <a:solidFill>
                  <a:prstClr val="white">
                    <a:alpha val="60000"/>
                  </a:prstClr>
                </a:solidFill>
              </a:rPr>
              <a:t>Presentation title</a:t>
            </a:r>
            <a:endParaRPr lang="en-US" dirty="0">
              <a:solidFill>
                <a:prstClr val="white">
                  <a:alpha val="60000"/>
                </a:prstClr>
              </a:solidFill>
            </a:endParaRPr>
          </a:p>
        </p:txBody>
      </p:sp>
      <p:sp>
        <p:nvSpPr>
          <p:cNvPr id="9" name="Slide Number Placeholder 8">
            <a:extLst>
              <a:ext uri="{FF2B5EF4-FFF2-40B4-BE49-F238E27FC236}">
                <a16:creationId xmlns:a16="http://schemas.microsoft.com/office/drawing/2014/main" id="{7E21114A-B069-43E9-9F1A-0E809B87A2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B850FF-6169-4056-8077-06FFA93A5366}" type="slidenum">
              <a:rPr kumimoji="0" lang="en-US" sz="900" b="0" i="0" u="none" strike="noStrike" kern="1200" cap="none" spc="0" normalizeH="0" baseline="0" noProof="0" smtClean="0">
                <a:ln>
                  <a:noFill/>
                </a:ln>
                <a:solidFill>
                  <a:prstClr val="white">
                    <a:alpha val="60000"/>
                  </a:prstClr>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baseline="0" noProof="0" dirty="0">
              <a:ln>
                <a:noFill/>
              </a:ln>
              <a:solidFill>
                <a:prstClr val="white">
                  <a:alpha val="60000"/>
                </a:prstClr>
              </a:solidFill>
              <a:effectLst/>
              <a:uLnTx/>
              <a:uFillTx/>
              <a:latin typeface="Avenir Next LT Pro"/>
              <a:ea typeface="+mn-ea"/>
              <a:cs typeface="+mn-cs"/>
            </a:endParaRPr>
          </a:p>
        </p:txBody>
      </p:sp>
      <p:pic>
        <p:nvPicPr>
          <p:cNvPr id="3076" name="Picture 4" descr="GIF for Lifewire on Behance">
            <a:extLst>
              <a:ext uri="{FF2B5EF4-FFF2-40B4-BE49-F238E27FC236}">
                <a16:creationId xmlns:a16="http://schemas.microsoft.com/office/drawing/2014/main" id="{630D7A40-B4F6-4C9D-8EB4-D9C461AC2B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5647" y="0"/>
            <a:ext cx="600635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587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90">
          <a:fgClr>
            <a:schemeClr val="tx2">
              <a:lumMod val="90000"/>
              <a:lumOff val="10000"/>
            </a:schemeClr>
          </a:fgClr>
          <a:bgClr>
            <a:schemeClr val="bg1"/>
          </a:bgClr>
        </a:patt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6134E62-0FEA-4101-A0C8-1395344EA7AC}"/>
              </a:ext>
            </a:extLst>
          </p:cNvPr>
          <p:cNvSpPr>
            <a:spLocks noGrp="1"/>
          </p:cNvSpPr>
          <p:nvPr>
            <p:ph type="title"/>
          </p:nvPr>
        </p:nvSpPr>
        <p:spPr>
          <a:xfrm>
            <a:off x="838200" y="4876800"/>
            <a:ext cx="10003218" cy="1219200"/>
          </a:xfrm>
        </p:spPr>
        <p:txBody>
          <a:bodyPr/>
          <a:lstStyle/>
          <a:p>
            <a:r>
              <a:rPr lang="en-US" dirty="0"/>
              <a:t>Introduction</a:t>
            </a:r>
          </a:p>
        </p:txBody>
      </p:sp>
      <p:sp>
        <p:nvSpPr>
          <p:cNvPr id="15" name="Content Placeholder 14">
            <a:extLst>
              <a:ext uri="{FF2B5EF4-FFF2-40B4-BE49-F238E27FC236}">
                <a16:creationId xmlns:a16="http://schemas.microsoft.com/office/drawing/2014/main" id="{F95CA429-F668-43CB-B1F6-A9C08F07F983}"/>
              </a:ext>
            </a:extLst>
          </p:cNvPr>
          <p:cNvSpPr>
            <a:spLocks noGrp="1"/>
          </p:cNvSpPr>
          <p:nvPr>
            <p:ph type="body" sz="quarter" idx="14"/>
          </p:nvPr>
        </p:nvSpPr>
        <p:spPr bwMode="blackWhite">
          <a:xfrm>
            <a:off x="6276810" y="1"/>
            <a:ext cx="5915190" cy="4563034"/>
          </a:xfrm>
          <a:pattFill prst="pct50">
            <a:fgClr>
              <a:srgbClr val="00B050"/>
            </a:fgClr>
            <a:bgClr>
              <a:srgbClr val="92D050"/>
            </a:bgClr>
          </a:pattFill>
        </p:spPr>
        <p:txBody>
          <a:bodyPr>
            <a:normAutofit/>
          </a:bodyPr>
          <a:lstStyle/>
          <a:p>
            <a:pPr algn="just"/>
            <a:r>
              <a:rPr lang="en-US" sz="3200" b="0" i="0" dirty="0">
                <a:solidFill>
                  <a:schemeClr val="accent1">
                    <a:lumMod val="50000"/>
                  </a:schemeClr>
                </a:solidFill>
                <a:effectLst/>
                <a:latin typeface="OCR A Extended" panose="02010509020102010303" pitchFamily="50" charset="0"/>
              </a:rPr>
              <a:t>Introduction</a:t>
            </a:r>
          </a:p>
          <a:p>
            <a:pPr algn="just"/>
            <a:endParaRPr lang="en-US" sz="3200" b="0" i="0" dirty="0">
              <a:solidFill>
                <a:schemeClr val="bg1"/>
              </a:solidFill>
              <a:effectLst/>
              <a:latin typeface="OCR A Extended" panose="02010509020102010303" pitchFamily="50" charset="0"/>
            </a:endParaRPr>
          </a:p>
          <a:p>
            <a:pPr algn="just"/>
            <a:r>
              <a:rPr lang="en-US" b="0" i="0" dirty="0">
                <a:solidFill>
                  <a:schemeClr val="accent1">
                    <a:lumMod val="50000"/>
                  </a:schemeClr>
                </a:solidFill>
                <a:effectLst/>
                <a:latin typeface="Roboto" panose="02000000000000000000" pitchFamily="2" charset="0"/>
              </a:rPr>
              <a:t>MS Excel is a commonly used Microsoft Office application. It is a spreadsheet program which is used to save and analyze numerical data.</a:t>
            </a:r>
          </a:p>
          <a:p>
            <a:pPr algn="just"/>
            <a:r>
              <a:rPr lang="en-US" dirty="0">
                <a:solidFill>
                  <a:schemeClr val="accent1">
                    <a:lumMod val="50000"/>
                  </a:schemeClr>
                </a:solidFill>
                <a:latin typeface="Roboto" panose="02000000000000000000" pitchFamily="2" charset="0"/>
              </a:rPr>
              <a:t>Microsoft Excel has the basic features of all spreadsheets, using a grid of cells arranged in numbered rows and letter-named columns to organize data manipulations like arithmetic operations.</a:t>
            </a:r>
          </a:p>
        </p:txBody>
      </p:sp>
      <p:sp>
        <p:nvSpPr>
          <p:cNvPr id="18" name="Date Placeholder 17">
            <a:extLst>
              <a:ext uri="{FF2B5EF4-FFF2-40B4-BE49-F238E27FC236}">
                <a16:creationId xmlns:a16="http://schemas.microsoft.com/office/drawing/2014/main" id="{D453A211-65B5-48E3-96AC-ADE300F4D687}"/>
              </a:ext>
            </a:extLst>
          </p:cNvPr>
          <p:cNvSpPr>
            <a:spLocks noGrp="1"/>
          </p:cNvSpPr>
          <p:nvPr>
            <p:ph type="dt" sz="half" idx="10"/>
          </p:nvPr>
        </p:nvSpPr>
        <p:spPr>
          <a:xfrm>
            <a:off x="838200" y="6327648"/>
            <a:ext cx="2743200" cy="365125"/>
          </a:xfrm>
        </p:spPr>
        <p:txBody>
          <a:bodyPr/>
          <a:lstStyle/>
          <a:p>
            <a:pPr lvl="0"/>
            <a:r>
              <a:rPr lang="en-US" noProof="0" dirty="0"/>
              <a:t>20XX</a:t>
            </a:r>
          </a:p>
        </p:txBody>
      </p:sp>
      <p:sp>
        <p:nvSpPr>
          <p:cNvPr id="19" name="Footer Placeholder 18">
            <a:extLst>
              <a:ext uri="{FF2B5EF4-FFF2-40B4-BE49-F238E27FC236}">
                <a16:creationId xmlns:a16="http://schemas.microsoft.com/office/drawing/2014/main" id="{DC007DDA-7459-4DC5-ADDC-B34A3D0DD697}"/>
              </a:ext>
            </a:extLst>
          </p:cNvPr>
          <p:cNvSpPr>
            <a:spLocks noGrp="1"/>
          </p:cNvSpPr>
          <p:nvPr>
            <p:ph type="ftr" sz="quarter" idx="11"/>
          </p:nvPr>
        </p:nvSpPr>
        <p:spPr>
          <a:xfrm>
            <a:off x="4109310" y="6327648"/>
            <a:ext cx="3976429" cy="365125"/>
          </a:xfrm>
        </p:spPr>
        <p:txBody>
          <a:bodyPr/>
          <a:lstStyle/>
          <a:p>
            <a:r>
              <a:rPr lang="en-US" dirty="0"/>
              <a:t>Presentation title</a:t>
            </a:r>
          </a:p>
        </p:txBody>
      </p:sp>
      <p:sp>
        <p:nvSpPr>
          <p:cNvPr id="20" name="Slide Number Placeholder 19">
            <a:extLst>
              <a:ext uri="{FF2B5EF4-FFF2-40B4-BE49-F238E27FC236}">
                <a16:creationId xmlns:a16="http://schemas.microsoft.com/office/drawing/2014/main" id="{8830570A-9F6D-4948-8AE0-762EE7BF813D}"/>
              </a:ext>
            </a:extLst>
          </p:cNvPr>
          <p:cNvSpPr>
            <a:spLocks noGrp="1"/>
          </p:cNvSpPr>
          <p:nvPr>
            <p:ph type="sldNum" sz="quarter" idx="12"/>
          </p:nvPr>
        </p:nvSpPr>
        <p:spPr>
          <a:xfrm>
            <a:off x="10186908" y="6327648"/>
            <a:ext cx="1166892" cy="365125"/>
          </a:xfrm>
        </p:spPr>
        <p:txBody>
          <a:bodyPr/>
          <a:lstStyle/>
          <a:p>
            <a:pPr lvl="0"/>
            <a:fld id="{73B850FF-6169-4056-8077-06FFA93A5366}" type="slidenum">
              <a:rPr lang="en-US" noProof="0" smtClean="0"/>
              <a:pPr lvl="0"/>
              <a:t>3</a:t>
            </a:fld>
            <a:endParaRPr lang="en-US" noProof="0" dirty="0"/>
          </a:p>
        </p:txBody>
      </p:sp>
      <p:pic>
        <p:nvPicPr>
          <p:cNvPr id="2050" name="Picture 2" descr="Excel Reporting - K Team Solutions GmbH">
            <a:extLst>
              <a:ext uri="{FF2B5EF4-FFF2-40B4-BE49-F238E27FC236}">
                <a16:creationId xmlns:a16="http://schemas.microsoft.com/office/drawing/2014/main" id="{079DB6D5-10EB-4EE4-B0F4-BF7E61CA7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59"/>
            <a:ext cx="6276810" cy="46630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est Exc 02 GIFs | Gfycat">
            <a:extLst>
              <a:ext uri="{FF2B5EF4-FFF2-40B4-BE49-F238E27FC236}">
                <a16:creationId xmlns:a16="http://schemas.microsoft.com/office/drawing/2014/main" id="{6928931A-75B8-4D14-95A7-FA4C39162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63035"/>
            <a:ext cx="12192000" cy="2294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098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6E2FE00C-A4E7-4DD3-BED5-5746528E68F1}"/>
              </a:ext>
            </a:extLst>
          </p:cNvPr>
          <p:cNvSpPr>
            <a:spLocks noGrp="1"/>
          </p:cNvSpPr>
          <p:nvPr>
            <p:ph type="title"/>
          </p:nvPr>
        </p:nvSpPr>
        <p:spPr>
          <a:xfrm>
            <a:off x="838200" y="586992"/>
            <a:ext cx="4953000" cy="1690043"/>
          </a:xfrm>
        </p:spPr>
        <p:txBody>
          <a:bodyPr/>
          <a:lstStyle/>
          <a:p>
            <a:r>
              <a:rPr lang="en-US" u="sng" dirty="0"/>
              <a:t>About the Course</a:t>
            </a:r>
          </a:p>
        </p:txBody>
      </p:sp>
      <p:sp>
        <p:nvSpPr>
          <p:cNvPr id="34" name="Text Placeholder 33">
            <a:extLst>
              <a:ext uri="{FF2B5EF4-FFF2-40B4-BE49-F238E27FC236}">
                <a16:creationId xmlns:a16="http://schemas.microsoft.com/office/drawing/2014/main" id="{7B69611F-97FC-426E-8387-26F473573E81}"/>
              </a:ext>
            </a:extLst>
          </p:cNvPr>
          <p:cNvSpPr>
            <a:spLocks noGrp="1"/>
          </p:cNvSpPr>
          <p:nvPr>
            <p:ph type="body" sz="quarter" idx="16"/>
          </p:nvPr>
        </p:nvSpPr>
        <p:spPr>
          <a:xfrm>
            <a:off x="452718" y="2632184"/>
            <a:ext cx="5338163" cy="3248664"/>
          </a:xfrm>
        </p:spPr>
        <p:txBody>
          <a:bodyPr>
            <a:normAutofit/>
          </a:bodyPr>
          <a:lstStyle/>
          <a:p>
            <a:pPr algn="l">
              <a:buFont typeface="Arial" panose="020B0604020202020204" pitchFamily="34" charset="0"/>
              <a:buChar char="•"/>
            </a:pPr>
            <a:r>
              <a:rPr lang="en-US" sz="1600" b="0" i="0" dirty="0">
                <a:solidFill>
                  <a:srgbClr val="1C1D1F"/>
                </a:solidFill>
                <a:effectLst/>
                <a:latin typeface="Bahnschrift SemiLight SemiConde" panose="020B0502040204020203" pitchFamily="34" charset="0"/>
              </a:rPr>
              <a:t>Creating effective spreadsheets</a:t>
            </a:r>
          </a:p>
          <a:p>
            <a:pPr algn="l">
              <a:buFont typeface="Arial" panose="020B0604020202020204" pitchFamily="34" charset="0"/>
              <a:buChar char="•"/>
            </a:pPr>
            <a:r>
              <a:rPr lang="en-US" sz="1600" b="0" i="0" dirty="0">
                <a:solidFill>
                  <a:srgbClr val="1C1D1F"/>
                </a:solidFill>
                <a:effectLst/>
                <a:latin typeface="Bahnschrift SemiLight SemiConde" panose="020B0502040204020203" pitchFamily="34" charset="0"/>
              </a:rPr>
              <a:t>Managing large sets of data</a:t>
            </a:r>
          </a:p>
          <a:p>
            <a:pPr algn="l">
              <a:buFont typeface="Arial" panose="020B0604020202020204" pitchFamily="34" charset="0"/>
              <a:buChar char="•"/>
            </a:pPr>
            <a:r>
              <a:rPr lang="en-US" sz="1600" b="0" i="0" dirty="0">
                <a:solidFill>
                  <a:srgbClr val="1C1D1F"/>
                </a:solidFill>
                <a:effectLst/>
                <a:latin typeface="Bahnschrift SemiLight SemiConde" panose="020B0502040204020203" pitchFamily="34" charset="0"/>
              </a:rPr>
              <a:t>Mastering the use of some of Excel's most popular and highly sought after functions (SUM,COUNT IF, AVERAGE, INDEX/MATCH)</a:t>
            </a:r>
          </a:p>
          <a:p>
            <a:pPr algn="l">
              <a:buFont typeface="Arial" panose="020B0604020202020204" pitchFamily="34" charset="0"/>
              <a:buChar char="•"/>
            </a:pPr>
            <a:r>
              <a:rPr lang="en-US" sz="1600" b="0" i="0" dirty="0">
                <a:solidFill>
                  <a:srgbClr val="1C1D1F"/>
                </a:solidFill>
                <a:effectLst/>
                <a:latin typeface="Bahnschrift SemiLight SemiConde" panose="020B0502040204020203" pitchFamily="34" charset="0"/>
              </a:rPr>
              <a:t>Create dynamic report with Excel PivotTables</a:t>
            </a:r>
          </a:p>
          <a:p>
            <a:pPr algn="l">
              <a:buFont typeface="Arial" panose="020B0604020202020204" pitchFamily="34" charset="0"/>
              <a:buChar char="•"/>
            </a:pPr>
            <a:r>
              <a:rPr lang="en-US" sz="1600" b="0" i="0" dirty="0">
                <a:solidFill>
                  <a:srgbClr val="1C1D1F"/>
                </a:solidFill>
                <a:effectLst/>
                <a:latin typeface="Bahnschrift SemiLight SemiConde" panose="020B0502040204020203" pitchFamily="34" charset="0"/>
              </a:rPr>
              <a:t>Unlock the power and versatility of Microsoft Excel's Add-In, PowerPivot</a:t>
            </a:r>
          </a:p>
          <a:p>
            <a:pPr algn="l">
              <a:buFont typeface="Arial" panose="020B0604020202020204" pitchFamily="34" charset="0"/>
              <a:buChar char="•"/>
            </a:pPr>
            <a:r>
              <a:rPr lang="en-US" sz="1600" b="0" i="0" dirty="0">
                <a:solidFill>
                  <a:srgbClr val="1C1D1F"/>
                </a:solidFill>
                <a:effectLst/>
                <a:latin typeface="Bahnschrift SemiLight SemiConde" panose="020B0502040204020203" pitchFamily="34" charset="0"/>
              </a:rPr>
              <a:t>Audit Excel Worksheet formulas to ensure clean formulas</a:t>
            </a:r>
          </a:p>
        </p:txBody>
      </p:sp>
      <p:sp>
        <p:nvSpPr>
          <p:cNvPr id="58" name="Footer Placeholder 57">
            <a:extLst>
              <a:ext uri="{FF2B5EF4-FFF2-40B4-BE49-F238E27FC236}">
                <a16:creationId xmlns:a16="http://schemas.microsoft.com/office/drawing/2014/main" id="{3F5D567B-B4E7-46C3-99A9-F2F32FA23175}"/>
              </a:ext>
            </a:extLst>
          </p:cNvPr>
          <p:cNvSpPr>
            <a:spLocks noGrp="1"/>
          </p:cNvSpPr>
          <p:nvPr>
            <p:ph type="ftr" sz="quarter" idx="11"/>
          </p:nvPr>
        </p:nvSpPr>
        <p:spPr>
          <a:xfrm>
            <a:off x="6858000" y="6327648"/>
            <a:ext cx="3810000" cy="365125"/>
          </a:xfrm>
        </p:spPr>
        <p:txBody>
          <a:bodyPr/>
          <a:lstStyle/>
          <a:p>
            <a:r>
              <a:rPr lang="en-US" dirty="0"/>
              <a:t>Presentation title</a:t>
            </a:r>
          </a:p>
        </p:txBody>
      </p:sp>
      <p:sp>
        <p:nvSpPr>
          <p:cNvPr id="59" name="Slide Number Placeholder 58">
            <a:extLst>
              <a:ext uri="{FF2B5EF4-FFF2-40B4-BE49-F238E27FC236}">
                <a16:creationId xmlns:a16="http://schemas.microsoft.com/office/drawing/2014/main" id="{51CFCC1B-86D5-4E89-A5FA-944094DBD4AF}"/>
              </a:ext>
            </a:extLst>
          </p:cNvPr>
          <p:cNvSpPr>
            <a:spLocks noGrp="1"/>
          </p:cNvSpPr>
          <p:nvPr>
            <p:ph type="sldNum" sz="quarter" idx="12"/>
          </p:nvPr>
        </p:nvSpPr>
        <p:spPr>
          <a:xfrm>
            <a:off x="10820400" y="6327648"/>
            <a:ext cx="533400" cy="365125"/>
          </a:xfrm>
        </p:spPr>
        <p:txBody>
          <a:bodyPr/>
          <a:lstStyle/>
          <a:p>
            <a:pPr lvl="0"/>
            <a:fld id="{73B850FF-6169-4056-8077-06FFA93A5366}" type="slidenum">
              <a:rPr lang="en-US" noProof="0" smtClean="0"/>
              <a:pPr lvl="0"/>
              <a:t>4</a:t>
            </a:fld>
            <a:endParaRPr lang="en-US" noProof="0" dirty="0"/>
          </a:p>
        </p:txBody>
      </p:sp>
      <p:pic>
        <p:nvPicPr>
          <p:cNvPr id="1026" name="Picture 2" descr="Excel Icon Animation by Nitish 💥 on Dribbble">
            <a:extLst>
              <a:ext uri="{FF2B5EF4-FFF2-40B4-BE49-F238E27FC236}">
                <a16:creationId xmlns:a16="http://schemas.microsoft.com/office/drawing/2014/main" id="{5D2F425C-B0EE-4863-8FF4-34B0C3DA2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682" y="0"/>
            <a:ext cx="601531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20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E04E8F-2D23-4DA1-95F8-B758F6D3C8F9}"/>
              </a:ext>
            </a:extLst>
          </p:cNvPr>
          <p:cNvSpPr>
            <a:spLocks noGrp="1"/>
          </p:cNvSpPr>
          <p:nvPr>
            <p:ph type="title"/>
          </p:nvPr>
        </p:nvSpPr>
        <p:spPr>
          <a:xfrm>
            <a:off x="0" y="0"/>
            <a:ext cx="4633785" cy="1268987"/>
          </a:xfrm>
        </p:spPr>
        <p:txBody>
          <a:bodyPr/>
          <a:lstStyle/>
          <a:p>
            <a:r>
              <a:rPr lang="en-US" dirty="0"/>
              <a:t>Objective</a:t>
            </a:r>
          </a:p>
        </p:txBody>
      </p:sp>
      <p:sp>
        <p:nvSpPr>
          <p:cNvPr id="6" name="Text Placeholder 5">
            <a:extLst>
              <a:ext uri="{FF2B5EF4-FFF2-40B4-BE49-F238E27FC236}">
                <a16:creationId xmlns:a16="http://schemas.microsoft.com/office/drawing/2014/main" id="{FA7D6E7D-019F-4C81-AB67-977ED710707D}"/>
              </a:ext>
            </a:extLst>
          </p:cNvPr>
          <p:cNvSpPr>
            <a:spLocks noGrp="1"/>
          </p:cNvSpPr>
          <p:nvPr>
            <p:ph type="body" sz="quarter" idx="10"/>
          </p:nvPr>
        </p:nvSpPr>
        <p:spPr>
          <a:xfrm>
            <a:off x="0" y="1268987"/>
            <a:ext cx="4967543" cy="2598163"/>
          </a:xfrm>
        </p:spPr>
        <p:txBody>
          <a:bodyPr>
            <a:normAutofit/>
          </a:bodyPr>
          <a:lstStyle/>
          <a:p>
            <a:pPr marL="342900" indent="-342900">
              <a:buFont typeface="Arial" panose="020B0604020202020204" pitchFamily="34" charset="0"/>
              <a:buChar char="•"/>
            </a:pPr>
            <a:r>
              <a:rPr lang="en-IN" sz="2800" dirty="0">
                <a:solidFill>
                  <a:srgbClr val="373D3F"/>
                </a:solidFill>
                <a:latin typeface="proxima-nova"/>
              </a:rPr>
              <a:t>Organization purpose</a:t>
            </a:r>
          </a:p>
          <a:p>
            <a:pPr marL="342900" indent="-342900">
              <a:buFont typeface="Arial" panose="020B0604020202020204" pitchFamily="34" charset="0"/>
              <a:buChar char="•"/>
            </a:pPr>
            <a:r>
              <a:rPr lang="en-IN" sz="2800" dirty="0">
                <a:solidFill>
                  <a:srgbClr val="373D3F"/>
                </a:solidFill>
                <a:latin typeface="proxima-nova"/>
              </a:rPr>
              <a:t>Real time Results</a:t>
            </a:r>
          </a:p>
          <a:p>
            <a:pPr marL="342900" indent="-342900">
              <a:buFont typeface="Arial" panose="020B0604020202020204" pitchFamily="34" charset="0"/>
              <a:buChar char="•"/>
            </a:pPr>
            <a:r>
              <a:rPr lang="en-IN" sz="2800" dirty="0">
                <a:solidFill>
                  <a:srgbClr val="373D3F"/>
                </a:solidFill>
                <a:latin typeface="proxima-nova"/>
              </a:rPr>
              <a:t>Best Visualization.</a:t>
            </a:r>
            <a:endParaRPr lang="en-IN" sz="2800" b="0" i="0" dirty="0">
              <a:solidFill>
                <a:srgbClr val="373D3F"/>
              </a:solidFill>
              <a:effectLst/>
              <a:latin typeface="proxima-nova"/>
            </a:endParaRPr>
          </a:p>
          <a:p>
            <a:pPr marL="342900" indent="-342900">
              <a:buFont typeface="Arial" panose="020B0604020202020204" pitchFamily="34" charset="0"/>
              <a:buChar char="•"/>
            </a:pPr>
            <a:r>
              <a:rPr lang="en-IN" sz="2800" b="0" i="0" dirty="0">
                <a:solidFill>
                  <a:srgbClr val="373D3F"/>
                </a:solidFill>
                <a:effectLst/>
                <a:latin typeface="proxima-nova"/>
              </a:rPr>
              <a:t>Quick and smart access.</a:t>
            </a:r>
          </a:p>
        </p:txBody>
      </p:sp>
      <p:pic>
        <p:nvPicPr>
          <p:cNvPr id="4106" name="Picture 10" descr="How to Limit Rows and Columns in an Excel Worksheet">
            <a:extLst>
              <a:ext uri="{FF2B5EF4-FFF2-40B4-BE49-F238E27FC236}">
                <a16:creationId xmlns:a16="http://schemas.microsoft.com/office/drawing/2014/main" id="{620DD35C-4CE5-4E9E-9BF7-9DB25026A4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0"/>
            <a:ext cx="6172200" cy="41148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Booking animation | Animation explainer video, Whiteboard video animation,  Animation">
            <a:extLst>
              <a:ext uri="{FF2B5EF4-FFF2-40B4-BE49-F238E27FC236}">
                <a16:creationId xmlns:a16="http://schemas.microsoft.com/office/drawing/2014/main" id="{E0ABE531-62F1-4BD4-94B6-4C751BDC8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67150"/>
            <a:ext cx="6019800" cy="299085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E5FA5B2-A480-492B-B21F-14FBE489C3DF}"/>
              </a:ext>
            </a:extLst>
          </p:cNvPr>
          <p:cNvSpPr txBox="1"/>
          <p:nvPr/>
        </p:nvSpPr>
        <p:spPr>
          <a:xfrm>
            <a:off x="6172202" y="4600574"/>
            <a:ext cx="5743575" cy="1938992"/>
          </a:xfrm>
          <a:prstGeom prst="rect">
            <a:avLst/>
          </a:prstGeom>
          <a:noFill/>
        </p:spPr>
        <p:txBody>
          <a:bodyPr wrap="square" rtlCol="0">
            <a:spAutoFit/>
          </a:bodyPr>
          <a:lstStyle/>
          <a:p>
            <a:pPr marL="285750" indent="-285750">
              <a:buFont typeface="Arial" panose="020B0604020202020204" pitchFamily="34" charset="0"/>
              <a:buChar char="•"/>
            </a:pPr>
            <a:r>
              <a:rPr lang="en-IN" sz="2400" b="1" i="0" dirty="0">
                <a:solidFill>
                  <a:schemeClr val="bg1"/>
                </a:solidFill>
                <a:effectLst/>
                <a:latin typeface="Roboto" panose="02000000000000000000" pitchFamily="2" charset="0"/>
              </a:rPr>
              <a:t>More Secure</a:t>
            </a:r>
          </a:p>
          <a:p>
            <a:pPr marL="285750" indent="-285750">
              <a:buFont typeface="Arial" panose="020B0604020202020204" pitchFamily="34" charset="0"/>
              <a:buChar char="•"/>
            </a:pPr>
            <a:r>
              <a:rPr lang="en-IN" sz="2400" b="1" i="0" dirty="0">
                <a:solidFill>
                  <a:schemeClr val="bg1"/>
                </a:solidFill>
                <a:effectLst/>
                <a:latin typeface="Roboto" panose="02000000000000000000" pitchFamily="2" charset="0"/>
              </a:rPr>
              <a:t>Data at One Place</a:t>
            </a:r>
          </a:p>
          <a:p>
            <a:pPr marL="285750" indent="-285750">
              <a:buFont typeface="Arial" panose="020B0604020202020204" pitchFamily="34" charset="0"/>
              <a:buChar char="•"/>
            </a:pPr>
            <a:r>
              <a:rPr lang="en-IN" sz="2400" b="1" i="0" dirty="0">
                <a:solidFill>
                  <a:schemeClr val="bg1"/>
                </a:solidFill>
                <a:effectLst/>
                <a:latin typeface="Roboto" panose="02000000000000000000" pitchFamily="2" charset="0"/>
              </a:rPr>
              <a:t>Easy To Store Data</a:t>
            </a:r>
          </a:p>
          <a:p>
            <a:pPr marL="285750" indent="-285750">
              <a:buFont typeface="Arial" panose="020B0604020202020204" pitchFamily="34" charset="0"/>
              <a:buChar char="•"/>
            </a:pPr>
            <a:r>
              <a:rPr lang="en-IN" sz="2400" b="1" i="0" dirty="0">
                <a:solidFill>
                  <a:schemeClr val="bg1"/>
                </a:solidFill>
                <a:effectLst/>
                <a:latin typeface="Roboto" panose="02000000000000000000" pitchFamily="2" charset="0"/>
              </a:rPr>
              <a:t>Easy To Recover Data</a:t>
            </a:r>
            <a:endParaRPr lang="en-IN" sz="2400" b="1" dirty="0">
              <a:solidFill>
                <a:schemeClr val="bg1"/>
              </a:solidFill>
              <a:latin typeface="Roboto" panose="02000000000000000000" pitchFamily="2" charset="0"/>
            </a:endParaRPr>
          </a:p>
          <a:p>
            <a:pPr marL="285750" indent="-285750">
              <a:buFont typeface="Arial" panose="020B0604020202020204" pitchFamily="34" charset="0"/>
              <a:buChar char="•"/>
            </a:pPr>
            <a:r>
              <a:rPr lang="en-IN" sz="2400" b="1" i="0" dirty="0">
                <a:solidFill>
                  <a:schemeClr val="bg1"/>
                </a:solidFill>
                <a:effectLst/>
                <a:latin typeface="Roboto" panose="02000000000000000000" pitchFamily="2" charset="0"/>
              </a:rPr>
              <a:t>Application of Mathematical Formulas</a:t>
            </a:r>
            <a:endParaRPr lang="en-IN" sz="2400" dirty="0">
              <a:solidFill>
                <a:schemeClr val="bg1"/>
              </a:solidFill>
            </a:endParaRPr>
          </a:p>
        </p:txBody>
      </p:sp>
    </p:spTree>
    <p:extLst>
      <p:ext uri="{BB962C8B-B14F-4D97-AF65-F5344CB8AC3E}">
        <p14:creationId xmlns:p14="http://schemas.microsoft.com/office/powerpoint/2010/main" val="2129010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5D4720F-D621-45A7-806A-D71ED5889E6C}"/>
              </a:ext>
            </a:extLst>
          </p:cNvPr>
          <p:cNvSpPr>
            <a:spLocks noGrp="1"/>
          </p:cNvSpPr>
          <p:nvPr>
            <p:ph type="title"/>
          </p:nvPr>
        </p:nvSpPr>
        <p:spPr>
          <a:xfrm>
            <a:off x="1198182" y="381000"/>
            <a:ext cx="10003218" cy="1600124"/>
          </a:xfrm>
        </p:spPr>
        <p:txBody>
          <a:bodyPr/>
          <a:lstStyle/>
          <a:p>
            <a:r>
              <a:rPr lang="en-US" u="sng" dirty="0"/>
              <a:t>Sales data chart showing of 3 years</a:t>
            </a:r>
          </a:p>
        </p:txBody>
      </p:sp>
      <p:graphicFrame>
        <p:nvGraphicFramePr>
          <p:cNvPr id="4" name="Chart 3">
            <a:extLst>
              <a:ext uri="{FF2B5EF4-FFF2-40B4-BE49-F238E27FC236}">
                <a16:creationId xmlns:a16="http://schemas.microsoft.com/office/drawing/2014/main" id="{EFD0FE60-C8FC-4F74-A6EE-209A29546D56}"/>
              </a:ext>
            </a:extLst>
          </p:cNvPr>
          <p:cNvGraphicFramePr/>
          <p:nvPr>
            <p:extLst>
              <p:ext uri="{D42A27DB-BD31-4B8C-83A1-F6EECF244321}">
                <p14:modId xmlns:p14="http://schemas.microsoft.com/office/powerpoint/2010/main" val="2252511562"/>
              </p:ext>
            </p:extLst>
          </p:nvPr>
        </p:nvGraphicFramePr>
        <p:xfrm>
          <a:off x="1198182" y="2895600"/>
          <a:ext cx="9321800" cy="387138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2362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700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677E5-E523-4E86-B284-DC459250C5E3}"/>
              </a:ext>
            </a:extLst>
          </p:cNvPr>
          <p:cNvSpPr>
            <a:spLocks noGrp="1"/>
          </p:cNvSpPr>
          <p:nvPr>
            <p:ph type="title"/>
          </p:nvPr>
        </p:nvSpPr>
        <p:spPr>
          <a:xfrm>
            <a:off x="0" y="4563854"/>
            <a:ext cx="3792071" cy="2280920"/>
          </a:xfrm>
        </p:spPr>
        <p:txBody>
          <a:bodyPr/>
          <a:lstStyle/>
          <a:p>
            <a:r>
              <a:rPr lang="en-US" dirty="0"/>
              <a:t>Outcomes</a:t>
            </a:r>
          </a:p>
        </p:txBody>
      </p:sp>
      <p:sp>
        <p:nvSpPr>
          <p:cNvPr id="5" name="Footer Placeholder 4">
            <a:extLst>
              <a:ext uri="{FF2B5EF4-FFF2-40B4-BE49-F238E27FC236}">
                <a16:creationId xmlns:a16="http://schemas.microsoft.com/office/drawing/2014/main" id="{D4C678EA-E23B-452E-83DE-0015EC310280}"/>
              </a:ext>
            </a:extLst>
          </p:cNvPr>
          <p:cNvSpPr>
            <a:spLocks noGrp="1"/>
          </p:cNvSpPr>
          <p:nvPr>
            <p:ph type="ftr" sz="quarter" idx="11"/>
          </p:nvPr>
        </p:nvSpPr>
        <p:spPr>
          <a:xfrm>
            <a:off x="4038600" y="632460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9E0E1D25-417C-4739-ADA5-9B48906D5CE4}"/>
              </a:ext>
            </a:extLst>
          </p:cNvPr>
          <p:cNvSpPr>
            <a:spLocks noGrp="1"/>
          </p:cNvSpPr>
          <p:nvPr>
            <p:ph type="sldNum" sz="quarter" idx="12"/>
          </p:nvPr>
        </p:nvSpPr>
        <p:spPr>
          <a:xfrm>
            <a:off x="8610600" y="6324600"/>
            <a:ext cx="2743200" cy="365125"/>
          </a:xfrm>
        </p:spPr>
        <p:txBody>
          <a:bodyPr/>
          <a:lstStyle/>
          <a:p>
            <a:pPr lvl="0"/>
            <a:fld id="{73B850FF-6169-4056-8077-06FFA93A5366}" type="slidenum">
              <a:rPr lang="en-US" noProof="0" smtClean="0"/>
              <a:pPr lvl="0"/>
              <a:t>7</a:t>
            </a:fld>
            <a:endParaRPr lang="en-US" noProof="0" dirty="0"/>
          </a:p>
        </p:txBody>
      </p:sp>
      <p:graphicFrame>
        <p:nvGraphicFramePr>
          <p:cNvPr id="48" name="Content Placeholder 3">
            <a:extLst>
              <a:ext uri="{FF2B5EF4-FFF2-40B4-BE49-F238E27FC236}">
                <a16:creationId xmlns:a16="http://schemas.microsoft.com/office/drawing/2014/main" id="{4D2A3CE4-FB20-4385-A3CA-A58FA355C368}"/>
              </a:ext>
              <a:ext uri="{C183D7F6-B498-43B3-948B-1728B52AA6E4}">
                <adec:decorative xmlns:adec="http://schemas.microsoft.com/office/drawing/2017/decorative" val="1"/>
              </a:ext>
            </a:extLst>
          </p:cNvPr>
          <p:cNvGraphicFramePr>
            <a:graphicFrameLocks noGrp="1"/>
          </p:cNvGraphicFramePr>
          <p:nvPr>
            <p:ph sz="quarter" idx="13"/>
            <p:extLst>
              <p:ext uri="{D42A27DB-BD31-4B8C-83A1-F6EECF244321}">
                <p14:modId xmlns:p14="http://schemas.microsoft.com/office/powerpoint/2010/main" val="2839990753"/>
              </p:ext>
            </p:extLst>
          </p:nvPr>
        </p:nvGraphicFramePr>
        <p:xfrm>
          <a:off x="1089025" y="209550"/>
          <a:ext cx="10013950" cy="4143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6" name="Picture 2" descr="Animated GIFs With Adobe Photoshop CS5 – Windsong Training">
            <a:extLst>
              <a:ext uri="{FF2B5EF4-FFF2-40B4-BE49-F238E27FC236}">
                <a16:creationId xmlns:a16="http://schemas.microsoft.com/office/drawing/2014/main" id="{3BA1310F-658B-4DF1-B308-6CF18C6FD7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2071" y="4563854"/>
            <a:ext cx="8399929" cy="2280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534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5BD94F1-CB6D-4F76-AD08-DAA3805D80A7}"/>
              </a:ext>
            </a:extLst>
          </p:cNvPr>
          <p:cNvSpPr>
            <a:spLocks noGrp="1"/>
          </p:cNvSpPr>
          <p:nvPr>
            <p:ph type="title"/>
          </p:nvPr>
        </p:nvSpPr>
        <p:spPr>
          <a:xfrm>
            <a:off x="7696200" y="461339"/>
            <a:ext cx="3949840" cy="2251716"/>
          </a:xfrm>
        </p:spPr>
        <p:txBody>
          <a:bodyPr/>
          <a:lstStyle/>
          <a:p>
            <a:r>
              <a:rPr lang="en-US" dirty="0"/>
              <a:t>Conclusion</a:t>
            </a:r>
          </a:p>
        </p:txBody>
      </p:sp>
      <p:sp>
        <p:nvSpPr>
          <p:cNvPr id="22" name="Text Placeholder 21">
            <a:extLst>
              <a:ext uri="{FF2B5EF4-FFF2-40B4-BE49-F238E27FC236}">
                <a16:creationId xmlns:a16="http://schemas.microsoft.com/office/drawing/2014/main" id="{E2B0863C-D98E-4E93-94EE-6E8EB78DBD28}"/>
              </a:ext>
            </a:extLst>
          </p:cNvPr>
          <p:cNvSpPr>
            <a:spLocks noGrp="1"/>
          </p:cNvSpPr>
          <p:nvPr>
            <p:ph type="body" sz="quarter" idx="15"/>
          </p:nvPr>
        </p:nvSpPr>
        <p:spPr>
          <a:xfrm>
            <a:off x="7690290" y="2311919"/>
            <a:ext cx="3949586" cy="3294680"/>
          </a:xfrm>
        </p:spPr>
        <p:txBody>
          <a:bodyPr>
            <a:normAutofit fontScale="77500" lnSpcReduction="20000"/>
          </a:bodyPr>
          <a:lstStyle/>
          <a:p>
            <a:pPr algn="l">
              <a:buFont typeface="Arial" panose="020B0604020202020204" pitchFamily="34" charset="0"/>
              <a:buChar char="•"/>
            </a:pPr>
            <a:r>
              <a:rPr lang="en-US" b="0" i="0" dirty="0">
                <a:solidFill>
                  <a:srgbClr val="1C1D1F"/>
                </a:solidFill>
                <a:effectLst/>
                <a:latin typeface="sf pro text"/>
              </a:rPr>
              <a:t>18+ Hours of Step by Step Video Lectures by a Microsoft Certified Trainer (MCT)(Kyle pew)</a:t>
            </a:r>
          </a:p>
          <a:p>
            <a:pPr algn="l">
              <a:buFont typeface="Arial" panose="020B0604020202020204" pitchFamily="34" charset="0"/>
              <a:buChar char="•"/>
            </a:pPr>
            <a:r>
              <a:rPr lang="en-US" b="0" i="0" dirty="0">
                <a:solidFill>
                  <a:srgbClr val="1C1D1F"/>
                </a:solidFill>
                <a:effectLst/>
                <a:latin typeface="sf pro text"/>
              </a:rPr>
              <a:t>Downloadable Exercise Files to follow along and practice with.</a:t>
            </a:r>
          </a:p>
          <a:p>
            <a:pPr algn="l">
              <a:buFont typeface="Arial" panose="020B0604020202020204" pitchFamily="34" charset="0"/>
              <a:buChar char="•"/>
            </a:pPr>
            <a:r>
              <a:rPr lang="en-US" b="0" i="0" dirty="0">
                <a:solidFill>
                  <a:srgbClr val="1C1D1F"/>
                </a:solidFill>
                <a:effectLst/>
                <a:latin typeface="sf pro text"/>
              </a:rPr>
              <a:t>Additional Exercise Files are provided at the end of each major section (101, 102, 103 and VBA) that you can download and practice the skills you've learned.</a:t>
            </a:r>
          </a:p>
          <a:p>
            <a:pPr algn="l">
              <a:buFont typeface="Arial" panose="020B0604020202020204" pitchFamily="34" charset="0"/>
              <a:buChar char="•"/>
            </a:pPr>
            <a:r>
              <a:rPr lang="en-US" b="0" i="0" dirty="0">
                <a:solidFill>
                  <a:srgbClr val="1C1D1F"/>
                </a:solidFill>
                <a:effectLst/>
                <a:latin typeface="sf pro text"/>
              </a:rPr>
              <a:t>Section Quizzes to Test Your Knowledge on the Lecture Topics.</a:t>
            </a:r>
          </a:p>
          <a:p>
            <a:pPr algn="l">
              <a:buFont typeface="Arial" panose="020B0604020202020204" pitchFamily="34" charset="0"/>
              <a:buChar char="•"/>
            </a:pPr>
            <a:r>
              <a:rPr lang="en-US" b="0" i="0" dirty="0">
                <a:solidFill>
                  <a:srgbClr val="1C1D1F"/>
                </a:solidFill>
                <a:effectLst/>
                <a:latin typeface="sf pro text"/>
              </a:rPr>
              <a:t>QA board where you can post questions, screenshots of your progress and communicate with the instructor and fellow students in the course.</a:t>
            </a:r>
          </a:p>
          <a:p>
            <a:pPr algn="just"/>
            <a:endParaRPr lang="en-US" dirty="0"/>
          </a:p>
        </p:txBody>
      </p:sp>
      <p:sp>
        <p:nvSpPr>
          <p:cNvPr id="4" name="Footer Placeholder 3">
            <a:extLst>
              <a:ext uri="{FF2B5EF4-FFF2-40B4-BE49-F238E27FC236}">
                <a16:creationId xmlns:a16="http://schemas.microsoft.com/office/drawing/2014/main" id="{6ED6C98D-D407-408E-BC0E-172039736F8B}"/>
              </a:ext>
            </a:extLst>
          </p:cNvPr>
          <p:cNvSpPr>
            <a:spLocks noGrp="1"/>
          </p:cNvSpPr>
          <p:nvPr>
            <p:ph type="ftr" sz="quarter" idx="11"/>
          </p:nvPr>
        </p:nvSpPr>
        <p:spPr>
          <a:xfrm>
            <a:off x="7696200" y="6327648"/>
            <a:ext cx="3045406"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950EE9E9-0CC2-4D6E-A3BC-45FEDC0C81C9}"/>
              </a:ext>
            </a:extLst>
          </p:cNvPr>
          <p:cNvSpPr>
            <a:spLocks noGrp="1"/>
          </p:cNvSpPr>
          <p:nvPr>
            <p:ph type="sldNum" sz="quarter" idx="12"/>
          </p:nvPr>
        </p:nvSpPr>
        <p:spPr>
          <a:xfrm>
            <a:off x="10820400" y="6327648"/>
            <a:ext cx="533400" cy="365125"/>
          </a:xfrm>
        </p:spPr>
        <p:txBody>
          <a:bodyPr/>
          <a:lstStyle/>
          <a:p>
            <a:pPr lvl="0"/>
            <a:fld id="{73B850FF-6169-4056-8077-06FFA93A5366}" type="slidenum">
              <a:rPr lang="en-US" noProof="0" smtClean="0"/>
              <a:pPr lvl="0"/>
              <a:t>8</a:t>
            </a:fld>
            <a:endParaRPr lang="en-US" noProof="0" dirty="0"/>
          </a:p>
        </p:txBody>
      </p:sp>
      <p:pic>
        <p:nvPicPr>
          <p:cNvPr id="8194" name="Picture 2">
            <a:extLst>
              <a:ext uri="{FF2B5EF4-FFF2-40B4-BE49-F238E27FC236}">
                <a16:creationId xmlns:a16="http://schemas.microsoft.com/office/drawing/2014/main" id="{AFD73ADE-7E94-4DCC-9EF4-AC19EAA21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0841"/>
            <a:ext cx="7178816" cy="4785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417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0C4FDB-0CD0-4A24-86DA-1A1D1D16A241}"/>
              </a:ext>
            </a:extLst>
          </p:cNvPr>
          <p:cNvSpPr>
            <a:spLocks noGrp="1"/>
          </p:cNvSpPr>
          <p:nvPr>
            <p:ph type="ctrTitle"/>
          </p:nvPr>
        </p:nvSpPr>
        <p:spPr>
          <a:xfrm>
            <a:off x="990600" y="1066800"/>
            <a:ext cx="4749276" cy="2592425"/>
          </a:xfrm>
        </p:spPr>
        <p:txBody>
          <a:bodyPr/>
          <a:lstStyle/>
          <a:p>
            <a:r>
              <a:rPr lang="en-US" dirty="0"/>
              <a:t>Thank you</a:t>
            </a:r>
          </a:p>
        </p:txBody>
      </p:sp>
      <p:sp>
        <p:nvSpPr>
          <p:cNvPr id="7" name="Subtitle 6">
            <a:extLst>
              <a:ext uri="{FF2B5EF4-FFF2-40B4-BE49-F238E27FC236}">
                <a16:creationId xmlns:a16="http://schemas.microsoft.com/office/drawing/2014/main" id="{DA8E3932-CA6C-420E-9ABA-34B69620C426}"/>
              </a:ext>
            </a:extLst>
          </p:cNvPr>
          <p:cNvSpPr>
            <a:spLocks noGrp="1"/>
          </p:cNvSpPr>
          <p:nvPr>
            <p:ph type="subTitle" idx="1"/>
          </p:nvPr>
        </p:nvSpPr>
        <p:spPr>
          <a:xfrm>
            <a:off x="990600" y="3856314"/>
            <a:ext cx="3248026" cy="668061"/>
          </a:xfrm>
        </p:spPr>
        <p:txBody>
          <a:bodyPr>
            <a:normAutofit/>
          </a:bodyPr>
          <a:lstStyle/>
          <a:p>
            <a:r>
              <a:rPr lang="en-US" dirty="0"/>
              <a:t>Abhishek Anand</a:t>
            </a:r>
          </a:p>
          <a:p>
            <a:endParaRPr lang="en-US" dirty="0"/>
          </a:p>
        </p:txBody>
      </p:sp>
      <p:pic>
        <p:nvPicPr>
          <p:cNvPr id="9218" name="Picture 2" descr="QUiCK App Gif 2 by Attila Kristó on Dribbble">
            <a:extLst>
              <a:ext uri="{FF2B5EF4-FFF2-40B4-BE49-F238E27FC236}">
                <a16:creationId xmlns:a16="http://schemas.microsoft.com/office/drawing/2014/main" id="{66A21E80-F0BB-4349-BB0B-025E1C125C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625" y="846534"/>
            <a:ext cx="7210425" cy="5239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280186"/>
      </p:ext>
    </p:extLst>
  </p:cSld>
  <p:clrMapOvr>
    <a:masterClrMapping/>
  </p:clrMapOvr>
</p:sld>
</file>

<file path=ppt/theme/theme1.xml><?xml version="1.0" encoding="utf-8"?>
<a:theme xmlns:a="http://schemas.openxmlformats.org/drawingml/2006/main" name="BlockprintVTI">
  <a:themeElements>
    <a:clrScheme name="Custom 69">
      <a:dk1>
        <a:sysClr val="windowText" lastClr="000000"/>
      </a:dk1>
      <a:lt1>
        <a:sysClr val="window" lastClr="FFFFFF"/>
      </a:lt1>
      <a:dk2>
        <a:srgbClr val="44131A"/>
      </a:dk2>
      <a:lt2>
        <a:srgbClr val="F2ECEA"/>
      </a:lt2>
      <a:accent1>
        <a:srgbClr val="A62C52"/>
      </a:accent1>
      <a:accent2>
        <a:srgbClr val="A7928D"/>
      </a:accent2>
      <a:accent3>
        <a:srgbClr val="307C71"/>
      </a:accent3>
      <a:accent4>
        <a:srgbClr val="41575D"/>
      </a:accent4>
      <a:accent5>
        <a:srgbClr val="8FA3A3"/>
      </a:accent5>
      <a:accent6>
        <a:srgbClr val="CA8370"/>
      </a:accent6>
      <a:hlink>
        <a:srgbClr val="D13D6E"/>
      </a:hlink>
      <a:folHlink>
        <a:srgbClr val="6C9D92"/>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_Win32_JC_SL_v2.potx" id="{3AE72815-1858-46F4-811F-A326AF0F1EC5}" vid="{2AFCD58D-8B70-4D6F-B6A4-85E45CC650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0DF15B-6C3C-4D75-B10D-16EE1DCCB6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9A578DBA-2233-4100-A154-9B2EE99CB7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6CE74E-0E49-4DCF-8160-81B293B5DD1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Blockprint design</Template>
  <TotalTime>157</TotalTime>
  <Words>332</Words>
  <Application>Microsoft Office PowerPoint</Application>
  <PresentationFormat>Widescreen</PresentationFormat>
  <Paragraphs>66</Paragraphs>
  <Slides>9</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Avenir Next LT Pro</vt:lpstr>
      <vt:lpstr>AvenirNext LT Pro Medium</vt:lpstr>
      <vt:lpstr>Bahnschrift SemiLight SemiConde</vt:lpstr>
      <vt:lpstr>Calibri</vt:lpstr>
      <vt:lpstr>OCR A Extended</vt:lpstr>
      <vt:lpstr>proxima-nova</vt:lpstr>
      <vt:lpstr>Roboto</vt:lpstr>
      <vt:lpstr>sf pro text</vt:lpstr>
      <vt:lpstr>BlockprintVTI</vt:lpstr>
      <vt:lpstr>Excel From Beginner to Advance</vt:lpstr>
      <vt:lpstr>Table of Content</vt:lpstr>
      <vt:lpstr>Introduction</vt:lpstr>
      <vt:lpstr>About the Course</vt:lpstr>
      <vt:lpstr>Objective</vt:lpstr>
      <vt:lpstr>Sales data chart showing of 3 years</vt:lpstr>
      <vt:lpstr>Outcomes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 From Beginner to Advance</dc:title>
  <dc:creator>Abhishek anand</dc:creator>
  <cp:lastModifiedBy>Abhishek anand</cp:lastModifiedBy>
  <cp:revision>4</cp:revision>
  <dcterms:created xsi:type="dcterms:W3CDTF">2022-02-03T19:35:29Z</dcterms:created>
  <dcterms:modified xsi:type="dcterms:W3CDTF">2022-02-04T05:45:00Z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